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455" r:id="rId2"/>
    <p:sldId id="519" r:id="rId3"/>
    <p:sldId id="520" r:id="rId4"/>
    <p:sldId id="522" r:id="rId5"/>
    <p:sldId id="457" r:id="rId6"/>
    <p:sldId id="458" r:id="rId7"/>
    <p:sldId id="484" r:id="rId8"/>
    <p:sldId id="515" r:id="rId9"/>
    <p:sldId id="463" r:id="rId10"/>
    <p:sldId id="464" r:id="rId11"/>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xmlns="" val="1"/>
      </p:ext>
    </p:extLst>
  </p:showPr>
  <p:clrMru>
    <a:srgbClr val="FF0000"/>
    <a:srgbClr val="0000FF"/>
    <a:srgbClr val="CC0066"/>
    <a:srgbClr val="FFFF00"/>
    <a:srgbClr val="F8081F"/>
    <a:srgbClr val="FB7884"/>
    <a:srgbClr val="FF7A74"/>
    <a:srgbClr val="F979C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60" d="100"/>
          <a:sy n="60" d="100"/>
        </p:scale>
        <p:origin x="-1098" y="-204"/>
      </p:cViewPr>
      <p:guideLst>
        <p:guide orient="horz" pos="2128"/>
        <p:guide pos="264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Rot="1" noChangeAspect="1"/>
          </p:cNvSpPr>
          <p:nvPr>
            <p:ph type="sldImg"/>
          </p:nvPr>
        </p:nvSpPr>
        <p:spPr>
          <a:xfrm>
            <a:off x="1050925" y="754063"/>
            <a:ext cx="4572000" cy="3294062"/>
          </a:xfrm>
          <a:prstGeom prst="rect">
            <a:avLst/>
          </a:prstGeom>
          <a:noFill/>
          <a:ln w="9525">
            <a:noFill/>
          </a:ln>
        </p:spPr>
      </p:sp>
      <p:sp>
        <p:nvSpPr>
          <p:cNvPr id="2051" name="Rectangle 3"/>
          <p:cNvSpPr>
            <a:spLocks noGrp="1" noChangeArrowheads="1"/>
          </p:cNvSpPr>
          <p:nvPr>
            <p:ph type="body" sz="quarter" idx="4294967295"/>
          </p:nvPr>
        </p:nvSpPr>
        <p:spPr bwMode="auto">
          <a:xfrm>
            <a:off x="538163" y="4387850"/>
            <a:ext cx="5780088" cy="395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
第二级
第三级
第四级
第五级</a:t>
            </a:r>
          </a:p>
        </p:txBody>
      </p:sp>
      <p:sp>
        <p:nvSpPr>
          <p:cNvPr id="2052" name="Rectangle 4"/>
          <p:cNvSpPr>
            <a:spLocks noGrp="1" noChangeArrowheads="1"/>
          </p:cNvSpPr>
          <p:nvPr>
            <p:ph type="hdr" sz="quarter"/>
          </p:nvPr>
        </p:nvSpPr>
        <p:spPr bwMode="auto">
          <a:xfrm>
            <a:off x="0" y="0"/>
            <a:ext cx="2973388" cy="457200"/>
          </a:xfrm>
          <a:prstGeom prst="rect">
            <a:avLst/>
          </a:prstGeom>
          <a:noFill/>
          <a:ln w="9525">
            <a:noFill/>
            <a:miter lim="800000"/>
          </a:ln>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3" name="Rectangle 5"/>
          <p:cNvSpPr>
            <a:spLocks noGrp="1" noChangeArrowheads="1"/>
          </p:cNvSpPr>
          <p:nvPr>
            <p:ph type="dt" idx="1"/>
          </p:nvPr>
        </p:nvSpPr>
        <p:spPr bwMode="auto">
          <a:xfrm>
            <a:off x="3883025" y="0"/>
            <a:ext cx="2974975" cy="457200"/>
          </a:xfrm>
          <a:prstGeom prst="rect">
            <a:avLst/>
          </a:prstGeom>
          <a:noFill/>
          <a:ln w="9525">
            <a:noFill/>
            <a:miter lim="800000"/>
          </a:ln>
        </p:spPr>
        <p:txBody>
          <a:bodyPr vert="horz" wrap="square" lIns="91440" tIns="45720" rIns="91440" bIns="45720" numCol="1" anchor="t" anchorCtr="0" compatLnSpc="1"/>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4" name="Rectangle 6"/>
          <p:cNvSpPr>
            <a:spLocks noGrp="1" noChangeArrowheads="1"/>
          </p:cNvSpPr>
          <p:nvPr>
            <p:ph type="ftr" sz="quarter" idx="4"/>
          </p:nvPr>
        </p:nvSpPr>
        <p:spPr bwMode="auto">
          <a:xfrm>
            <a:off x="0" y="8686800"/>
            <a:ext cx="2973388" cy="457200"/>
          </a:xfrm>
          <a:prstGeom prst="rect">
            <a:avLst/>
          </a:prstGeom>
          <a:noFill/>
          <a:ln w="9525">
            <a:noFill/>
            <a:miter lim="800000"/>
          </a:ln>
        </p:spPr>
        <p:txBody>
          <a:bodyPr vert="horz" wrap="square" lIns="91440" tIns="45720" rIns="91440" bIns="45720" numCol="1" anchor="t" anchorCtr="0" compatLnSpc="1"/>
          <a:lstStyle>
            <a:lvl1pPr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Rectangle 7"/>
          <p:cNvSpPr>
            <a:spLocks noGrp="1" noChangeArrowheads="1"/>
          </p:cNvSpPr>
          <p:nvPr>
            <p:ph type="sldNum" sz="quarter" idx="5"/>
          </p:nvPr>
        </p:nvSpPr>
        <p:spPr bwMode="auto">
          <a:xfrm>
            <a:off x="3883025" y="8686800"/>
            <a:ext cx="2974975" cy="457200"/>
          </a:xfrm>
          <a:prstGeom prst="rect">
            <a:avLst/>
          </a:prstGeom>
          <a:noFill/>
          <a:ln w="9525">
            <a:noFill/>
            <a:miter lim="800000"/>
          </a:ln>
        </p:spPr>
        <p:txBody>
          <a:bodyPr vert="horz" wrap="square" lIns="91440" tIns="45720" rIns="91440" bIns="45720" numCol="1" anchor="t" anchorCtr="0" compatLnSpc="1"/>
          <a:lstStyle/>
          <a:p>
            <a:pPr lvl="0" algn="r" eaLnBrk="1" hangingPunct="1">
              <a:buChar char="•"/>
            </a:pPr>
            <a:fld id="{9A0DB2DC-4C9A-4742-B13C-FB6460FD3503}" type="slidenum">
              <a:rPr lang="" altLang="en-US" sz="1200" dirty="0"/>
              <a:pPr lvl="0" algn="r" eaLnBrk="1" hangingPunct="1">
                <a:buChar char="•"/>
              </a:pPr>
              <a:t>‹#›</a:t>
            </a:fld>
            <a:endParaRPr lang=""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742950" indent="-28575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11430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6002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2057400" indent="-228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a:xfrm>
            <a:off x="1141413" y="754063"/>
            <a:ext cx="4391025" cy="3294062"/>
          </a:xfrm>
          <a:ln/>
        </p:spPr>
      </p:sp>
      <p:sp>
        <p:nvSpPr>
          <p:cNvPr id="22531" name="备注占位符 2"/>
          <p:cNvSpPr>
            <a:spLocks noGrp="1"/>
          </p:cNvSpPr>
          <p:nvPr>
            <p:ph type="body"/>
          </p:nvPr>
        </p:nvSpPr>
        <p:spPr>
          <a:xfrm>
            <a:off x="538163" y="4387850"/>
            <a:ext cx="5780087" cy="3952875"/>
          </a:xfrm>
          <a:ln/>
        </p:spPr>
        <p:txBody>
          <a:bodyPr wrap="square" lIns="91440" tIns="45720" rIns="91440" bIns="45720" anchor="t"/>
          <a:lstStyle/>
          <a:p>
            <a:pPr lvl="0"/>
            <a:endParaRPr lang="zh-CN" altLang="en-US" dirty="0"/>
          </a:p>
        </p:txBody>
      </p:sp>
      <p:sp>
        <p:nvSpPr>
          <p:cNvPr id="22532" name="灯片编号占位符 3"/>
          <p:cNvSpPr txBox="1">
            <a:spLocks noGrp="1"/>
          </p:cNvSpPr>
          <p:nvPr>
            <p:ph type="sldNum" sz="quarter"/>
          </p:nvPr>
        </p:nvSpPr>
        <p:spPr>
          <a:xfrm>
            <a:off x="3883025" y="8686800"/>
            <a:ext cx="2974975" cy="457200"/>
          </a:xfrm>
          <a:prstGeom prst="rect">
            <a:avLst/>
          </a:prstGeom>
          <a:noFill/>
          <a:ln w="9525">
            <a:noFill/>
          </a:ln>
        </p:spPr>
        <p:txBody>
          <a:bodyPr/>
          <a:lstStyle/>
          <a:p>
            <a:pPr lvl="0" algn="r" eaLnBrk="1" hangingPunct="1">
              <a:buChar char="•"/>
            </a:pPr>
            <a:fld id="{9A0DB2DC-4C9A-4742-B13C-FB6460FD3503}" type="slidenum">
              <a:rPr lang="" altLang="en-US" sz="1200" dirty="0"/>
              <a:pPr lvl="0" algn="r" eaLnBrk="1" hangingPunct="1">
                <a:buChar char="•"/>
              </a:pPr>
              <a:t>5</a:t>
            </a:fld>
            <a:endParaRPr lang=""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a:xfrm>
            <a:off x="1141413" y="754063"/>
            <a:ext cx="4391025" cy="3294062"/>
          </a:xfrm>
          <a:ln/>
        </p:spPr>
      </p:sp>
      <p:sp>
        <p:nvSpPr>
          <p:cNvPr id="23555" name="备注占位符 2"/>
          <p:cNvSpPr>
            <a:spLocks noGrp="1"/>
          </p:cNvSpPr>
          <p:nvPr>
            <p:ph type="body"/>
          </p:nvPr>
        </p:nvSpPr>
        <p:spPr>
          <a:xfrm>
            <a:off x="538163" y="4387850"/>
            <a:ext cx="5780087" cy="3952875"/>
          </a:xfrm>
          <a:ln/>
        </p:spPr>
        <p:txBody>
          <a:bodyPr wrap="square" lIns="91440" tIns="45720" rIns="91440" bIns="45720" anchor="t"/>
          <a:lstStyle/>
          <a:p>
            <a:pPr lvl="0"/>
            <a:endParaRPr lang="zh-CN" altLang="en-US" dirty="0"/>
          </a:p>
        </p:txBody>
      </p:sp>
      <p:sp>
        <p:nvSpPr>
          <p:cNvPr id="23556" name="灯片编号占位符 3"/>
          <p:cNvSpPr txBox="1">
            <a:spLocks noGrp="1"/>
          </p:cNvSpPr>
          <p:nvPr>
            <p:ph type="sldNum" sz="quarter"/>
          </p:nvPr>
        </p:nvSpPr>
        <p:spPr>
          <a:xfrm>
            <a:off x="3883025" y="8686800"/>
            <a:ext cx="2974975" cy="457200"/>
          </a:xfrm>
          <a:prstGeom prst="rect">
            <a:avLst/>
          </a:prstGeom>
          <a:noFill/>
          <a:ln w="9525">
            <a:noFill/>
          </a:ln>
        </p:spPr>
        <p:txBody>
          <a:bodyPr/>
          <a:lstStyle/>
          <a:p>
            <a:pPr lvl="0" algn="r" eaLnBrk="1" hangingPunct="1">
              <a:buChar char="•"/>
            </a:pPr>
            <a:fld id="{9A0DB2DC-4C9A-4742-B13C-FB6460FD3503}" type="slidenum">
              <a:rPr lang="" altLang="en-US" sz="1200" dirty="0"/>
              <a:pPr lvl="0" algn="r" eaLnBrk="1" hangingPunct="1">
                <a:buChar char="•"/>
              </a:pPr>
              <a:t>6</a:t>
            </a:fld>
            <a:endParaRPr lang=""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print"/>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dirty="0"/>
              <a:t>单击此处编辑母版标题样式</a:t>
            </a:r>
          </a:p>
        </p:txBody>
      </p:sp>
      <p:sp>
        <p:nvSpPr>
          <p:cNvPr id="1027" name="Rectangle 3"/>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p:spPr>
        <p:txBody>
          <a:bodyPr vert="horz" wrap="square" lIns="91440" tIns="45720" rIns="91440" bIns="45720" numCol="1" anchor="t" anchorCtr="0" compatLnSpc="1"/>
          <a:lstStyle>
            <a:lvl1pPr eaLnBrk="1" hangingPunct="1">
              <a:buFont typeface="Arial" panose="020B0604020202020204" pitchFamily="34" charset="0"/>
              <a:buNone/>
              <a:defRPr sz="14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p:spPr>
        <p:txBody>
          <a:bodyPr vert="horz" wrap="square" lIns="91440" tIns="45720" rIns="91440" bIns="45720" numCol="1" anchor="t" anchorCtr="0" compatLnSpc="1"/>
          <a:lstStyle>
            <a:lvl1pPr algn="ctr" eaLnBrk="1" hangingPunct="1">
              <a:buFont typeface="Arial" panose="020B0604020202020204" pitchFamily="34" charset="0"/>
              <a:buNone/>
              <a:defRPr sz="1400"/>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p:spPr>
        <p:txBody>
          <a:bodyPr vert="horz" wrap="square" lIns="91440" tIns="45720" rIns="91440" bIns="45720" numCol="1" anchor="t" anchorCtr="0" compatLnSpc="1"/>
          <a:lstStyle>
            <a:lvl1pPr algn="r">
              <a:defRPr sz="1400"/>
            </a:lvl1pPr>
          </a:lstStyle>
          <a:p>
            <a:pPr lvl="0" eaLnBrk="1" hangingPunct="1">
              <a:buChar char="•"/>
            </a:pPr>
            <a:fld id="{9A0DB2DC-4C9A-4742-B13C-FB6460FD3503}" type="slidenum">
              <a:rPr lang="" altLang="en-US" dirty="0">
                <a:latin typeface="Arial" panose="020B0604020202020204" pitchFamily="34" charset="0"/>
              </a:rPr>
              <a:pPr lvl="0" eaLnBrk="1" hangingPunct="1">
                <a:buChar char="•"/>
              </a:pPr>
              <a:t>‹#›</a:t>
            </a:fld>
            <a:endParaRPr lang=""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8.jpeg"/><Relationship Id="rId5" Type="http://schemas.openxmlformats.org/officeDocument/2006/relationships/oleObject" Target="../embeddings/oleObject4.bin"/><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2.xml"/><Relationship Id="rId7"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AutoShape 2"/>
          <p:cNvSpPr/>
          <p:nvPr/>
        </p:nvSpPr>
        <p:spPr>
          <a:xfrm>
            <a:off x="0" y="0"/>
            <a:ext cx="9144000" cy="620713"/>
          </a:xfrm>
          <a:prstGeom prst="flowChartProcess">
            <a:avLst/>
          </a:prstGeom>
          <a:solidFill>
            <a:srgbClr val="008080"/>
          </a:solidFill>
          <a:ln w="9525" cap="flat" cmpd="sng">
            <a:solidFill>
              <a:schemeClr val="tx1"/>
            </a:solidFill>
            <a:prstDash val="solid"/>
            <a:miter/>
            <a:headEnd type="none" w="med" len="med"/>
            <a:tailEnd type="none" w="med" len="med"/>
          </a:ln>
        </p:spPr>
        <p:txBody>
          <a:bodyPr anchor="ctr"/>
          <a:lstStyle/>
          <a:p>
            <a:pPr eaLnBrk="1" hangingPunct="1">
              <a:buFont typeface="Arial" panose="020B0604020202020204" pitchFamily="34" charset="0"/>
              <a:buNone/>
            </a:pPr>
            <a:endParaRPr lang="zh-CN" altLang="en-US" dirty="0">
              <a:latin typeface="Arial" panose="020B0604020202020204" pitchFamily="34" charset="0"/>
            </a:endParaRPr>
          </a:p>
        </p:txBody>
      </p:sp>
      <p:sp>
        <p:nvSpPr>
          <p:cNvPr id="2051" name="Text Box 4"/>
          <p:cNvSpPr txBox="1"/>
          <p:nvPr/>
        </p:nvSpPr>
        <p:spPr>
          <a:xfrm>
            <a:off x="-36512" y="1785938"/>
            <a:ext cx="8856662" cy="1920875"/>
          </a:xfrm>
          <a:prstGeom prst="rect">
            <a:avLst/>
          </a:prstGeom>
          <a:noFill/>
          <a:ln w="9525">
            <a:noFill/>
          </a:ln>
        </p:spPr>
        <p:txBody>
          <a:bodyPr>
            <a:spAutoFit/>
          </a:bodyPr>
          <a:lstStyle/>
          <a:p>
            <a:pPr eaLnBrk="1" hangingPunct="1">
              <a:buFont typeface="Arial" panose="020B0604020202020204" pitchFamily="34" charset="0"/>
              <a:buNone/>
            </a:pPr>
            <a:r>
              <a:rPr lang="zh-CN" altLang="en-US" sz="6000" dirty="0">
                <a:solidFill>
                  <a:srgbClr val="070707"/>
                </a:solidFill>
                <a:latin typeface="隶书" pitchFamily="49" charset="-122"/>
                <a:ea typeface="隶书" pitchFamily="49" charset="-122"/>
              </a:rPr>
              <a:t>第八章  二元一次方程组</a:t>
            </a:r>
          </a:p>
          <a:p>
            <a:pPr eaLnBrk="1" hangingPunct="1">
              <a:buFont typeface="Arial" panose="020B0604020202020204" pitchFamily="34" charset="0"/>
              <a:buNone/>
            </a:pPr>
            <a:endParaRPr lang="en-US" altLang="zh-CN" sz="6000">
              <a:solidFill>
                <a:srgbClr val="070707"/>
              </a:solidFill>
              <a:latin typeface="隶书" pitchFamily="49" charset="-122"/>
              <a:ea typeface="隶书" pitchFamily="49" charset="-122"/>
            </a:endParaRPr>
          </a:p>
        </p:txBody>
      </p:sp>
      <p:graphicFrame>
        <p:nvGraphicFramePr>
          <p:cNvPr id="2052" name="Object 5"/>
          <p:cNvGraphicFramePr>
            <a:graphicFrameLocks/>
          </p:cNvGraphicFramePr>
          <p:nvPr/>
        </p:nvGraphicFramePr>
        <p:xfrm>
          <a:off x="0" y="404813"/>
          <a:ext cx="1655763" cy="739775"/>
        </p:xfrm>
        <a:graphic>
          <a:graphicData uri="http://schemas.openxmlformats.org/presentationml/2006/ole">
            <p:oleObj spid="_x0000_s3079" r:id="rId3" imgW="3266667" imgH="1476190" progId="PBrush">
              <p:embed/>
            </p:oleObj>
          </a:graphicData>
        </a:graphic>
      </p:graphicFrame>
      <p:sp>
        <p:nvSpPr>
          <p:cNvPr id="2053" name="AutoShape 7"/>
          <p:cNvSpPr/>
          <p:nvPr/>
        </p:nvSpPr>
        <p:spPr>
          <a:xfrm>
            <a:off x="0" y="6429375"/>
            <a:ext cx="9144000" cy="428625"/>
          </a:xfrm>
          <a:prstGeom prst="flowChartProcess">
            <a:avLst/>
          </a:prstGeom>
          <a:solidFill>
            <a:srgbClr val="008080"/>
          </a:solidFill>
          <a:ln w="9525" cap="flat" cmpd="sng">
            <a:solidFill>
              <a:schemeClr val="tx1"/>
            </a:solidFill>
            <a:prstDash val="solid"/>
            <a:miter/>
            <a:headEnd type="none" w="med" len="med"/>
            <a:tailEnd type="none" w="med" len="med"/>
          </a:ln>
        </p:spPr>
        <p:txBody>
          <a:bodyPr anchor="ctr"/>
          <a:lstStyle/>
          <a:p>
            <a:pPr eaLnBrk="1" hangingPunct="1">
              <a:buFont typeface="Arial" panose="020B0604020202020204" pitchFamily="34" charset="0"/>
              <a:buNone/>
            </a:pPr>
            <a:endParaRPr lang="zh-CN" altLang="en-US" dirty="0">
              <a:latin typeface="Arial" panose="020B0604020202020204" pitchFamily="34" charset="0"/>
            </a:endParaRPr>
          </a:p>
        </p:txBody>
      </p:sp>
      <p:sp>
        <p:nvSpPr>
          <p:cNvPr id="2081" name="Rectangle 5"/>
          <p:cNvSpPr/>
          <p:nvPr/>
        </p:nvSpPr>
        <p:spPr>
          <a:xfrm>
            <a:off x="827088" y="3432175"/>
            <a:ext cx="7448550" cy="762000"/>
          </a:xfrm>
          <a:prstGeom prst="rect">
            <a:avLst/>
          </a:prstGeom>
          <a:noFill/>
          <a:ln w="9525">
            <a:noFill/>
          </a:ln>
        </p:spPr>
        <p:txBody>
          <a:bodyPr wrap="none" anchor="ctr">
            <a:spAutoFit/>
          </a:bodyPr>
          <a:lstStyle/>
          <a:p>
            <a:pPr algn="ctr" eaLnBrk="1" hangingPunct="1">
              <a:buFont typeface="Arial" panose="020B0604020202020204" pitchFamily="34" charset="0"/>
              <a:buNone/>
            </a:pPr>
            <a:r>
              <a:rPr lang="zh-CN" altLang="en-US" sz="4400" dirty="0">
                <a:solidFill>
                  <a:srgbClr val="CC0066"/>
                </a:solidFill>
                <a:latin typeface="黑体" panose="02010609060101010101" pitchFamily="49" charset="-122"/>
                <a:ea typeface="黑体" panose="02010609060101010101" pitchFamily="49" charset="-122"/>
              </a:rPr>
              <a:t>8</a:t>
            </a:r>
            <a:r>
              <a:rPr lang="en-US" altLang="zh-CN" sz="4400">
                <a:solidFill>
                  <a:srgbClr val="CC0066"/>
                </a:solidFill>
                <a:latin typeface="黑体" panose="02010609060101010101" pitchFamily="49" charset="-122"/>
                <a:ea typeface="黑体" panose="02010609060101010101" pitchFamily="49" charset="-122"/>
              </a:rPr>
              <a:t>.</a:t>
            </a:r>
            <a:r>
              <a:rPr lang="zh-CN" altLang="en-US" sz="4400" dirty="0">
                <a:solidFill>
                  <a:srgbClr val="CC0066"/>
                </a:solidFill>
                <a:latin typeface="黑体" panose="02010609060101010101" pitchFamily="49" charset="-122"/>
                <a:ea typeface="黑体" panose="02010609060101010101" pitchFamily="49" charset="-122"/>
              </a:rPr>
              <a:t>2 消元</a:t>
            </a:r>
            <a:r>
              <a:rPr lang="zh-CN" altLang="en-US" sz="4400" dirty="0">
                <a:solidFill>
                  <a:srgbClr val="CC0066"/>
                </a:solidFill>
                <a:latin typeface="黑体" panose="02010609060101010101" pitchFamily="49" charset="-122"/>
                <a:ea typeface="黑体" panose="02010609060101010101" pitchFamily="49" charset="-122"/>
                <a:sym typeface="宋体" panose="02010600030101010101" pitchFamily="2" charset="-122"/>
              </a:rPr>
              <a:t>—解</a:t>
            </a:r>
            <a:r>
              <a:rPr lang="zh-CN" altLang="en-US" sz="4400" dirty="0">
                <a:solidFill>
                  <a:srgbClr val="CC0066"/>
                </a:solidFill>
                <a:latin typeface="黑体" panose="02010609060101010101" pitchFamily="49" charset="-122"/>
                <a:ea typeface="黑体" panose="02010609060101010101" pitchFamily="49" charset="-122"/>
              </a:rPr>
              <a:t>二元一次方程组</a:t>
            </a:r>
          </a:p>
        </p:txBody>
      </p:sp>
      <p:sp>
        <p:nvSpPr>
          <p:cNvPr id="2082" name="Rectangle 5"/>
          <p:cNvSpPr/>
          <p:nvPr/>
        </p:nvSpPr>
        <p:spPr>
          <a:xfrm>
            <a:off x="2843213" y="4510088"/>
            <a:ext cx="3232150" cy="579437"/>
          </a:xfrm>
          <a:prstGeom prst="rect">
            <a:avLst/>
          </a:prstGeom>
          <a:noFill/>
          <a:ln w="9525">
            <a:noFill/>
          </a:ln>
        </p:spPr>
        <p:txBody>
          <a:bodyPr wrap="none" anchor="ctr">
            <a:spAutoFit/>
          </a:bodyPr>
          <a:lstStyle/>
          <a:p>
            <a:pPr algn="ctr" eaLnBrk="1" hangingPunct="1">
              <a:buFont typeface="Arial" panose="020B0604020202020204" pitchFamily="34" charset="0"/>
              <a:buNone/>
            </a:pPr>
            <a:r>
              <a:rPr lang="zh-CN" altLang="en-US" sz="3200" dirty="0">
                <a:latin typeface="黑体" panose="02010609060101010101" pitchFamily="49" charset="-122"/>
                <a:ea typeface="黑体" panose="02010609060101010101" pitchFamily="49" charset="-122"/>
              </a:rPr>
              <a:t>第</a:t>
            </a:r>
            <a:r>
              <a:rPr lang="en-US" altLang="zh-CN" sz="3200">
                <a:latin typeface="黑体" panose="02010609060101010101" pitchFamily="49" charset="-122"/>
                <a:ea typeface="黑体" panose="02010609060101010101" pitchFamily="49" charset="-122"/>
              </a:rPr>
              <a:t>1</a:t>
            </a:r>
            <a:r>
              <a:rPr lang="zh-CN" altLang="en-US" sz="3200" dirty="0">
                <a:latin typeface="黑体" panose="02010609060101010101" pitchFamily="49" charset="-122"/>
                <a:ea typeface="黑体" panose="02010609060101010101" pitchFamily="49" charset="-122"/>
              </a:rPr>
              <a:t>课时  代入法</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p:nvPr/>
        </p:nvSpPr>
        <p:spPr>
          <a:xfrm>
            <a:off x="925513" y="1254125"/>
            <a:ext cx="7019925" cy="2676525"/>
          </a:xfrm>
          <a:prstGeom prst="rect">
            <a:avLst/>
          </a:prstGeom>
          <a:noFill/>
          <a:ln w="25400" cap="flat" cmpd="sng">
            <a:solidFill>
              <a:srgbClr val="FF0000"/>
            </a:solidFill>
            <a:prstDash val="solid"/>
            <a:miter/>
            <a:headEnd type="none" w="med" len="med"/>
            <a:tailEnd type="none" w="med" len="med"/>
          </a:ln>
        </p:spPr>
        <p:txBody>
          <a:bodyPr anchor="ctr">
            <a:spAutoFit/>
          </a:bodyPr>
          <a:lstStyle/>
          <a:p>
            <a:pPr eaLnBrk="1" hangingPunct="1">
              <a:lnSpc>
                <a:spcPct val="150000"/>
              </a:lnSpc>
              <a:buFont typeface="Arial" panose="020B0604020202020204" pitchFamily="34" charset="0"/>
              <a:buNone/>
            </a:pPr>
            <a:r>
              <a:rPr lang="en-US" altLang="zh-CN" sz="2400">
                <a:latin typeface="Times New Roman" panose="02020603050405020304" pitchFamily="18" charset="0"/>
                <a:ea typeface="黑体" panose="02010609060101010101" pitchFamily="49" charset="-122"/>
              </a:rPr>
              <a:t>    </a:t>
            </a:r>
            <a:r>
              <a:rPr lang="zh-CN" altLang="en-US" sz="2800" dirty="0">
                <a:latin typeface="Times New Roman" panose="02020603050405020304" pitchFamily="18" charset="0"/>
                <a:ea typeface="黑体" panose="02010609060101010101" pitchFamily="49" charset="-122"/>
              </a:rPr>
              <a:t>用代入消元法解二元一次方程组时，尽量选取未知数系数的绝对值是</a:t>
            </a:r>
            <a:r>
              <a:rPr lang="en-US" altLang="zh-CN" sz="2800">
                <a:latin typeface="Times New Roman" panose="02020603050405020304" pitchFamily="18" charset="0"/>
                <a:ea typeface="黑体" panose="02010609060101010101" pitchFamily="49" charset="-122"/>
              </a:rPr>
              <a:t>1</a:t>
            </a:r>
            <a:r>
              <a:rPr lang="zh-CN" altLang="en-US" sz="2800" dirty="0">
                <a:latin typeface="Times New Roman" panose="02020603050405020304" pitchFamily="18" charset="0"/>
                <a:ea typeface="黑体" panose="02010609060101010101" pitchFamily="49" charset="-122"/>
              </a:rPr>
              <a:t>的方程进行变形；若未知数系数的绝对值都不是</a:t>
            </a:r>
            <a:r>
              <a:rPr lang="en-US" altLang="zh-CN" sz="2800">
                <a:latin typeface="Times New Roman" panose="02020603050405020304" pitchFamily="18" charset="0"/>
                <a:ea typeface="黑体" panose="02010609060101010101" pitchFamily="49" charset="-122"/>
              </a:rPr>
              <a:t>1</a:t>
            </a:r>
            <a:r>
              <a:rPr lang="zh-CN" altLang="en-US" sz="2800" dirty="0">
                <a:latin typeface="Times New Roman" panose="02020603050405020304" pitchFamily="18" charset="0"/>
                <a:ea typeface="黑体" panose="02010609060101010101" pitchFamily="49" charset="-122"/>
              </a:rPr>
              <a:t>，则选取系数的绝对值较小的方程变形</a:t>
            </a:r>
            <a:r>
              <a:rPr lang="en-US" altLang="zh-CN" sz="2800">
                <a:latin typeface="Times New Roman" panose="02020603050405020304" pitchFamily="18" charset="0"/>
                <a:ea typeface="黑体" panose="02010609060101010101" pitchFamily="49" charset="-122"/>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t="-7000" b="-8000"/>
          </a:stretch>
        </a:blipFill>
        <a:effectLst/>
      </p:bgPr>
    </p:bg>
    <p:spTree>
      <p:nvGrpSpPr>
        <p:cNvPr id="1" name=""/>
        <p:cNvGrpSpPr/>
        <p:nvPr/>
      </p:nvGrpSpPr>
      <p:grpSpPr>
        <a:xfrm>
          <a:off x="0" y="0"/>
          <a:ext cx="0" cy="0"/>
          <a:chOff x="0" y="0"/>
          <a:chExt cx="0" cy="0"/>
        </a:xfrm>
      </p:grpSpPr>
      <p:grpSp>
        <p:nvGrpSpPr>
          <p:cNvPr id="2" name="Group 2"/>
          <p:cNvGrpSpPr/>
          <p:nvPr/>
        </p:nvGrpSpPr>
        <p:grpSpPr>
          <a:xfrm>
            <a:off x="1143000" y="1857375"/>
            <a:ext cx="612775" cy="608013"/>
            <a:chOff x="0" y="0"/>
            <a:chExt cx="385" cy="383"/>
          </a:xfrm>
        </p:grpSpPr>
        <p:sp>
          <p:nvSpPr>
            <p:cNvPr id="40963" name="Oval 3"/>
            <p:cNvSpPr/>
            <p:nvPr/>
          </p:nvSpPr>
          <p:spPr>
            <a:xfrm>
              <a:off x="0" y="0"/>
              <a:ext cx="385" cy="383"/>
            </a:xfrm>
            <a:prstGeom prst="ellipse">
              <a:avLst/>
            </a:prstGeom>
            <a:solidFill>
              <a:srgbClr val="808080"/>
            </a:solidFill>
            <a:ln w="9525" cap="flat" cmpd="sng">
              <a:solidFill>
                <a:srgbClr val="92D050"/>
              </a:solidFill>
              <a:prstDash val="solid"/>
              <a:headEnd type="none" w="med" len="med"/>
              <a:tailEnd type="none" w="med" len="med"/>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nvGrpSpPr>
            <p:cNvPr id="40964" name="Group 4"/>
            <p:cNvGrpSpPr/>
            <p:nvPr/>
          </p:nvGrpSpPr>
          <p:grpSpPr>
            <a:xfrm>
              <a:off x="8" y="6"/>
              <a:ext cx="369" cy="369"/>
              <a:chOff x="0" y="0"/>
              <a:chExt cx="369" cy="369"/>
            </a:xfrm>
          </p:grpSpPr>
          <p:sp>
            <p:nvSpPr>
              <p:cNvPr id="40965" name="Oval 5"/>
              <p:cNvSpPr/>
              <p:nvPr/>
            </p:nvSpPr>
            <p:spPr>
              <a:xfrm>
                <a:off x="0" y="0"/>
                <a:ext cx="369" cy="369"/>
              </a:xfrm>
              <a:prstGeom prst="ellipse">
                <a:avLst/>
              </a:prstGeom>
              <a:gradFill rotWithShape="1">
                <a:gsLst>
                  <a:gs pos="0">
                    <a:srgbClr val="636869"/>
                  </a:gs>
                  <a:gs pos="100000">
                    <a:srgbClr val="D6E1E2"/>
                  </a:gs>
                </a:gsLst>
                <a:lin ang="5400000" scaled="1"/>
                <a:tileRect/>
              </a:gradFill>
              <a:ln w="9525" cap="flat" cmpd="sng">
                <a:solidFill>
                  <a:srgbClr val="92D05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66" name="Oval 6"/>
              <p:cNvSpPr/>
              <p:nvPr/>
            </p:nvSpPr>
            <p:spPr>
              <a:xfrm>
                <a:off x="5" y="2"/>
                <a:ext cx="359" cy="360"/>
              </a:xfrm>
              <a:prstGeom prst="ellipse">
                <a:avLst/>
              </a:prstGeom>
              <a:gradFill rotWithShape="1">
                <a:gsLst>
                  <a:gs pos="0">
                    <a:srgbClr val="D6E1E2">
                      <a:alpha val="0"/>
                    </a:srgbClr>
                  </a:gs>
                  <a:gs pos="100000">
                    <a:srgbClr val="F1F5F5"/>
                  </a:gs>
                </a:gsLst>
                <a:lin ang="5400000" scaled="1"/>
                <a:tileRect/>
              </a:gradFill>
              <a:ln w="9525" cap="flat" cmpd="sng">
                <a:solidFill>
                  <a:srgbClr val="92D05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67" name="Oval 7"/>
              <p:cNvSpPr/>
              <p:nvPr/>
            </p:nvSpPr>
            <p:spPr>
              <a:xfrm>
                <a:off x="9" y="5"/>
                <a:ext cx="342" cy="337"/>
              </a:xfrm>
              <a:prstGeom prst="ellipse">
                <a:avLst/>
              </a:prstGeom>
              <a:gradFill rotWithShape="1">
                <a:gsLst>
                  <a:gs pos="0">
                    <a:srgbClr val="AAB2B3"/>
                  </a:gs>
                  <a:gs pos="100000">
                    <a:srgbClr val="D6E1E2">
                      <a:alpha val="48000"/>
                    </a:srgbClr>
                  </a:gs>
                </a:gsLst>
                <a:lin ang="5400000" scaled="1"/>
                <a:tileRect/>
              </a:gradFill>
              <a:ln w="9525" cap="flat" cmpd="sng">
                <a:solidFill>
                  <a:srgbClr val="92D05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68" name="Oval 8"/>
              <p:cNvSpPr/>
              <p:nvPr/>
            </p:nvSpPr>
            <p:spPr>
              <a:xfrm>
                <a:off x="28" y="15"/>
                <a:ext cx="305" cy="273"/>
              </a:xfrm>
              <a:prstGeom prst="ellipse">
                <a:avLst/>
              </a:prstGeom>
              <a:gradFill rotWithShape="1">
                <a:gsLst>
                  <a:gs pos="0">
                    <a:srgbClr val="FFFFFF"/>
                  </a:gs>
                  <a:gs pos="100000">
                    <a:srgbClr val="D6E1E2">
                      <a:alpha val="37999"/>
                    </a:srgbClr>
                  </a:gs>
                </a:gsLst>
                <a:lin ang="5400000" scaled="1"/>
                <a:tileRect/>
              </a:gradFill>
              <a:ln w="9525" cap="flat" cmpd="sng">
                <a:solidFill>
                  <a:srgbClr val="92D05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grpSp>
      <p:sp>
        <p:nvSpPr>
          <p:cNvPr id="40969" name="Text Box 9"/>
          <p:cNvSpPr txBox="1"/>
          <p:nvPr/>
        </p:nvSpPr>
        <p:spPr>
          <a:xfrm>
            <a:off x="1285875" y="1928813"/>
            <a:ext cx="381000" cy="457200"/>
          </a:xfrm>
          <a:prstGeom prst="rect">
            <a:avLst/>
          </a:prstGeom>
          <a:noFill/>
          <a:ln w="9525">
            <a:noFill/>
          </a:ln>
        </p:spPr>
        <p:txBody>
          <a:bodyPr>
            <a:spAutoFit/>
          </a:bodyPr>
          <a:lstStyle/>
          <a:p>
            <a:pPr algn="ctr" eaLnBrk="1" hangingPunct="1">
              <a:spcBef>
                <a:spcPct val="50000"/>
              </a:spcBef>
              <a:buFont typeface="Arial" panose="020B0604020202020204" pitchFamily="34" charset="0"/>
              <a:buNone/>
            </a:pPr>
            <a:r>
              <a:rPr lang="en-US" altLang="zh-CN" sz="2400" b="1">
                <a:solidFill>
                  <a:srgbClr val="080808"/>
                </a:solidFill>
                <a:latin typeface="Arial" panose="020B0604020202020204" pitchFamily="34" charset="0"/>
                <a:cs typeface="Arial" panose="020B0604020202020204" pitchFamily="34" charset="0"/>
              </a:rPr>
              <a:t>1</a:t>
            </a:r>
            <a:endParaRPr lang="en-US" altLang="zh-CN" sz="2400" b="1">
              <a:solidFill>
                <a:srgbClr val="080808"/>
              </a:solidFill>
              <a:latin typeface="Arial" panose="020B0604020202020204" pitchFamily="34" charset="0"/>
              <a:ea typeface="Arial" panose="020B0604020202020204" pitchFamily="34" charset="0"/>
            </a:endParaRPr>
          </a:p>
        </p:txBody>
      </p:sp>
      <p:grpSp>
        <p:nvGrpSpPr>
          <p:cNvPr id="4" name="Group 10"/>
          <p:cNvGrpSpPr/>
          <p:nvPr/>
        </p:nvGrpSpPr>
        <p:grpSpPr>
          <a:xfrm>
            <a:off x="1981200" y="3214688"/>
            <a:ext cx="5688013" cy="1223962"/>
            <a:chOff x="0" y="0"/>
            <a:chExt cx="4058" cy="480"/>
          </a:xfrm>
        </p:grpSpPr>
        <p:sp>
          <p:nvSpPr>
            <p:cNvPr id="40971" name="AutoShape 11"/>
            <p:cNvSpPr/>
            <p:nvPr/>
          </p:nvSpPr>
          <p:spPr>
            <a:xfrm>
              <a:off x="0" y="0"/>
              <a:ext cx="4058" cy="480"/>
            </a:xfrm>
            <a:prstGeom prst="roundRect">
              <a:avLst>
                <a:gd name="adj" fmla="val 17509"/>
              </a:avLst>
            </a:prstGeom>
            <a:gradFill rotWithShape="1">
              <a:gsLst>
                <a:gs pos="0">
                  <a:srgbClr val="FF9900"/>
                </a:gs>
                <a:gs pos="50000">
                  <a:srgbClr val="EF8F00"/>
                </a:gs>
                <a:gs pos="100000">
                  <a:srgbClr val="FF9900"/>
                </a:gs>
              </a:gsLst>
              <a:lin ang="5400000" scaled="1"/>
              <a:tileRect/>
            </a:gradFill>
            <a:ln w="9525">
              <a:noFill/>
            </a:ln>
          </p:spPr>
          <p:txBody>
            <a:bodyPr wrap="none" anchor="ctr"/>
            <a:lstStyle/>
            <a:p>
              <a:pPr algn="ctr" eaLnBrk="1" hangingPunct="1">
                <a:buFont typeface="Arial" panose="020B0604020202020204" pitchFamily="34" charset="0"/>
                <a:buNone/>
              </a:pPr>
              <a:endParaRPr lang="zh-CN" altLang="en-US" sz="3200" dirty="0">
                <a:latin typeface="黑体" panose="02010609060101010101" pitchFamily="49" charset="-122"/>
                <a:ea typeface="黑体" panose="02010609060101010101" pitchFamily="49" charset="-122"/>
              </a:endParaRPr>
            </a:p>
          </p:txBody>
        </p:sp>
        <p:grpSp>
          <p:nvGrpSpPr>
            <p:cNvPr id="40972" name="Group 12"/>
            <p:cNvGrpSpPr/>
            <p:nvPr/>
          </p:nvGrpSpPr>
          <p:grpSpPr>
            <a:xfrm>
              <a:off x="10" y="15"/>
              <a:ext cx="4043" cy="444"/>
              <a:chOff x="0" y="0"/>
              <a:chExt cx="3988" cy="444"/>
            </a:xfrm>
          </p:grpSpPr>
          <p:sp>
            <p:nvSpPr>
              <p:cNvPr id="40973" name="AutoShape 13"/>
              <p:cNvSpPr/>
              <p:nvPr/>
            </p:nvSpPr>
            <p:spPr>
              <a:xfrm>
                <a:off x="0" y="329"/>
                <a:ext cx="3988" cy="115"/>
              </a:xfrm>
              <a:prstGeom prst="roundRect">
                <a:avLst>
                  <a:gd name="adj" fmla="val 50000"/>
                </a:avLst>
              </a:prstGeom>
              <a:gradFill rotWithShape="1">
                <a:gsLst>
                  <a:gs pos="0">
                    <a:schemeClr val="accent2">
                      <a:alpha val="0"/>
                    </a:schemeClr>
                  </a:gs>
                  <a:gs pos="100000">
                    <a:srgbClr val="FFFFFF"/>
                  </a:gs>
                </a:gsLst>
                <a:lin ang="5400000" scaled="1"/>
                <a:tileRect/>
              </a:gradFill>
              <a:ln w="9525">
                <a:noFill/>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74" name="AutoShape 14"/>
              <p:cNvSpPr/>
              <p:nvPr/>
            </p:nvSpPr>
            <p:spPr>
              <a:xfrm>
                <a:off x="0" y="0"/>
                <a:ext cx="3988" cy="115"/>
              </a:xfrm>
              <a:prstGeom prst="roundRect">
                <a:avLst>
                  <a:gd name="adj" fmla="val 50000"/>
                </a:avLst>
              </a:prstGeom>
              <a:gradFill rotWithShape="1">
                <a:gsLst>
                  <a:gs pos="0">
                    <a:srgbClr val="FFFFFF"/>
                  </a:gs>
                  <a:gs pos="100000">
                    <a:schemeClr val="accent2">
                      <a:alpha val="0"/>
                    </a:schemeClr>
                  </a:gs>
                </a:gsLst>
                <a:lin ang="5400000" scaled="1"/>
                <a:tileRect/>
              </a:gradFill>
              <a:ln w="9525">
                <a:noFill/>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grpSp>
      <p:grpSp>
        <p:nvGrpSpPr>
          <p:cNvPr id="6" name="Group 15"/>
          <p:cNvGrpSpPr/>
          <p:nvPr/>
        </p:nvGrpSpPr>
        <p:grpSpPr>
          <a:xfrm>
            <a:off x="2000250" y="1500188"/>
            <a:ext cx="5667375" cy="1209675"/>
            <a:chOff x="0" y="0"/>
            <a:chExt cx="4058" cy="480"/>
          </a:xfrm>
        </p:grpSpPr>
        <p:sp>
          <p:nvSpPr>
            <p:cNvPr id="40976" name="AutoShape 16"/>
            <p:cNvSpPr/>
            <p:nvPr/>
          </p:nvSpPr>
          <p:spPr>
            <a:xfrm>
              <a:off x="0" y="0"/>
              <a:ext cx="4058" cy="480"/>
            </a:xfrm>
            <a:prstGeom prst="roundRect">
              <a:avLst>
                <a:gd name="adj" fmla="val 17509"/>
              </a:avLst>
            </a:prstGeom>
            <a:gradFill rotWithShape="1">
              <a:gsLst>
                <a:gs pos="0">
                  <a:srgbClr val="33CC33"/>
                </a:gs>
                <a:gs pos="50000">
                  <a:srgbClr val="30BF30"/>
                </a:gs>
                <a:gs pos="100000">
                  <a:srgbClr val="33CC33"/>
                </a:gs>
              </a:gsLst>
              <a:lin ang="5400000" scaled="1"/>
              <a:tileRect/>
            </a:gradFill>
            <a:ln w="9525">
              <a:noFill/>
            </a:ln>
          </p:spPr>
          <p:txBody>
            <a:bodyPr wrap="none" anchor="ctr"/>
            <a:lstStyle/>
            <a:p>
              <a:pPr algn="ctr">
                <a:spcBef>
                  <a:spcPct val="20000"/>
                </a:spcBef>
                <a:buFont typeface="Arial" panose="020B0604020202020204" pitchFamily="34" charset="0"/>
                <a:buNone/>
              </a:pPr>
              <a:endParaRPr lang="zh-CN" altLang="en-US" b="1" dirty="0">
                <a:latin typeface="Arial" panose="020B0604020202020204" pitchFamily="34" charset="0"/>
                <a:cs typeface="Arial" panose="020B0604020202020204" pitchFamily="34" charset="0"/>
              </a:endParaRPr>
            </a:p>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nvGrpSpPr>
            <p:cNvPr id="40977" name="Group 17"/>
            <p:cNvGrpSpPr/>
            <p:nvPr/>
          </p:nvGrpSpPr>
          <p:grpSpPr>
            <a:xfrm>
              <a:off x="10" y="15"/>
              <a:ext cx="4043" cy="444"/>
              <a:chOff x="0" y="0"/>
              <a:chExt cx="3988" cy="444"/>
            </a:xfrm>
          </p:grpSpPr>
          <p:sp>
            <p:nvSpPr>
              <p:cNvPr id="40978" name="AutoShape 18"/>
              <p:cNvSpPr/>
              <p:nvPr/>
            </p:nvSpPr>
            <p:spPr>
              <a:xfrm>
                <a:off x="0" y="329"/>
                <a:ext cx="3988" cy="115"/>
              </a:xfrm>
              <a:prstGeom prst="roundRect">
                <a:avLst>
                  <a:gd name="adj" fmla="val 50000"/>
                </a:avLst>
              </a:prstGeom>
              <a:gradFill rotWithShape="1">
                <a:gsLst>
                  <a:gs pos="0">
                    <a:schemeClr val="hlink">
                      <a:alpha val="0"/>
                    </a:schemeClr>
                  </a:gs>
                  <a:gs pos="100000">
                    <a:srgbClr val="FFFFFF"/>
                  </a:gs>
                </a:gsLst>
                <a:lin ang="5400000" scaled="1"/>
                <a:tileRect/>
              </a:gradFill>
              <a:ln w="9525">
                <a:noFill/>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cs typeface="Arial" panose="020B0604020202020204" pitchFamily="34" charset="0"/>
                </a:endParaRPr>
              </a:p>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79" name="AutoShape 19"/>
              <p:cNvSpPr/>
              <p:nvPr/>
            </p:nvSpPr>
            <p:spPr>
              <a:xfrm>
                <a:off x="0" y="0"/>
                <a:ext cx="3988" cy="115"/>
              </a:xfrm>
              <a:prstGeom prst="roundRect">
                <a:avLst>
                  <a:gd name="adj" fmla="val 50000"/>
                </a:avLst>
              </a:prstGeom>
              <a:gradFill rotWithShape="1">
                <a:gsLst>
                  <a:gs pos="0">
                    <a:srgbClr val="FFFFFF"/>
                  </a:gs>
                  <a:gs pos="100000">
                    <a:schemeClr val="hlink">
                      <a:alpha val="0"/>
                    </a:schemeClr>
                  </a:gs>
                </a:gsLst>
                <a:lin ang="5400000" scaled="1"/>
                <a:tileRect/>
              </a:gradFill>
              <a:ln w="9525">
                <a:noFill/>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grpSp>
      <p:grpSp>
        <p:nvGrpSpPr>
          <p:cNvPr id="40980" name="Group 34"/>
          <p:cNvGrpSpPr/>
          <p:nvPr/>
        </p:nvGrpSpPr>
        <p:grpSpPr>
          <a:xfrm>
            <a:off x="1214438" y="3429000"/>
            <a:ext cx="612775" cy="608013"/>
            <a:chOff x="0" y="0"/>
            <a:chExt cx="385" cy="383"/>
          </a:xfrm>
        </p:grpSpPr>
        <p:sp>
          <p:nvSpPr>
            <p:cNvPr id="40981" name="Oval 35"/>
            <p:cNvSpPr/>
            <p:nvPr/>
          </p:nvSpPr>
          <p:spPr>
            <a:xfrm>
              <a:off x="0" y="0"/>
              <a:ext cx="385" cy="383"/>
            </a:xfrm>
            <a:prstGeom prst="ellipse">
              <a:avLst/>
            </a:prstGeom>
            <a:solidFill>
              <a:srgbClr val="808080"/>
            </a:solidFill>
            <a:ln w="9525" cap="flat" cmpd="sng">
              <a:solidFill>
                <a:srgbClr val="FFC000"/>
              </a:solidFill>
              <a:prstDash val="solid"/>
              <a:headEnd type="none" w="med" len="med"/>
              <a:tailEnd type="none" w="med" len="med"/>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nvGrpSpPr>
            <p:cNvPr id="40982" name="Group 36"/>
            <p:cNvGrpSpPr/>
            <p:nvPr/>
          </p:nvGrpSpPr>
          <p:grpSpPr>
            <a:xfrm>
              <a:off x="8" y="6"/>
              <a:ext cx="369" cy="369"/>
              <a:chOff x="0" y="0"/>
              <a:chExt cx="369" cy="369"/>
            </a:xfrm>
          </p:grpSpPr>
          <p:sp>
            <p:nvSpPr>
              <p:cNvPr id="40983" name="Oval 37"/>
              <p:cNvSpPr/>
              <p:nvPr/>
            </p:nvSpPr>
            <p:spPr>
              <a:xfrm>
                <a:off x="0" y="0"/>
                <a:ext cx="369" cy="369"/>
              </a:xfrm>
              <a:prstGeom prst="ellipse">
                <a:avLst/>
              </a:prstGeom>
              <a:gradFill rotWithShape="1">
                <a:gsLst>
                  <a:gs pos="0">
                    <a:srgbClr val="636869"/>
                  </a:gs>
                  <a:gs pos="100000">
                    <a:srgbClr val="D6E1E2"/>
                  </a:gs>
                </a:gsLst>
                <a:lin ang="5400000" scaled="1"/>
                <a:tileRect/>
              </a:gradFill>
              <a:ln w="9525" cap="flat" cmpd="sng">
                <a:solidFill>
                  <a:srgbClr val="FFC00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84" name="Oval 38"/>
              <p:cNvSpPr/>
              <p:nvPr/>
            </p:nvSpPr>
            <p:spPr>
              <a:xfrm>
                <a:off x="5" y="2"/>
                <a:ext cx="359" cy="360"/>
              </a:xfrm>
              <a:prstGeom prst="ellipse">
                <a:avLst/>
              </a:prstGeom>
              <a:gradFill rotWithShape="1">
                <a:gsLst>
                  <a:gs pos="0">
                    <a:srgbClr val="D6E1E2">
                      <a:alpha val="0"/>
                    </a:srgbClr>
                  </a:gs>
                  <a:gs pos="100000">
                    <a:srgbClr val="F1F5F5"/>
                  </a:gs>
                </a:gsLst>
                <a:lin ang="5400000" scaled="1"/>
                <a:tileRect/>
              </a:gradFill>
              <a:ln w="9525" cap="flat" cmpd="sng">
                <a:solidFill>
                  <a:srgbClr val="FFC00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85" name="Oval 39"/>
              <p:cNvSpPr/>
              <p:nvPr/>
            </p:nvSpPr>
            <p:spPr>
              <a:xfrm>
                <a:off x="9" y="5"/>
                <a:ext cx="342" cy="337"/>
              </a:xfrm>
              <a:prstGeom prst="ellipse">
                <a:avLst/>
              </a:prstGeom>
              <a:gradFill rotWithShape="1">
                <a:gsLst>
                  <a:gs pos="0">
                    <a:srgbClr val="AAB2B3"/>
                  </a:gs>
                  <a:gs pos="100000">
                    <a:srgbClr val="D6E1E2">
                      <a:alpha val="48000"/>
                    </a:srgbClr>
                  </a:gs>
                </a:gsLst>
                <a:lin ang="5400000" scaled="1"/>
                <a:tileRect/>
              </a:gradFill>
              <a:ln w="9525" cap="flat" cmpd="sng">
                <a:solidFill>
                  <a:srgbClr val="FFC00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0986" name="Oval 40"/>
              <p:cNvSpPr/>
              <p:nvPr/>
            </p:nvSpPr>
            <p:spPr>
              <a:xfrm>
                <a:off x="28" y="15"/>
                <a:ext cx="305" cy="273"/>
              </a:xfrm>
              <a:prstGeom prst="ellipse">
                <a:avLst/>
              </a:prstGeom>
              <a:gradFill rotWithShape="1">
                <a:gsLst>
                  <a:gs pos="0">
                    <a:srgbClr val="FFFFFF"/>
                  </a:gs>
                  <a:gs pos="100000">
                    <a:srgbClr val="D6E1E2">
                      <a:alpha val="37999"/>
                    </a:srgbClr>
                  </a:gs>
                </a:gsLst>
                <a:lin ang="5400000" scaled="1"/>
                <a:tileRect/>
              </a:gradFill>
              <a:ln w="9525" cap="flat" cmpd="sng">
                <a:solidFill>
                  <a:srgbClr val="FFC000"/>
                </a:solidFill>
                <a:prstDash val="solid"/>
                <a:headEnd type="none" w="med" len="med"/>
                <a:tailEnd type="none" w="med" len="med"/>
              </a:ln>
            </p:spPr>
            <p:txBody>
              <a:bodyPr vert="eaVert"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grpSp>
      </p:grpSp>
      <p:sp>
        <p:nvSpPr>
          <p:cNvPr id="7195" name="Text Box 41"/>
          <p:cNvSpPr txBox="1"/>
          <p:nvPr/>
        </p:nvSpPr>
        <p:spPr>
          <a:xfrm>
            <a:off x="1357313" y="3500438"/>
            <a:ext cx="381000" cy="457200"/>
          </a:xfrm>
          <a:prstGeom prst="rect">
            <a:avLst/>
          </a:prstGeom>
          <a:noFill/>
          <a:ln w="9525">
            <a:noFill/>
          </a:ln>
        </p:spPr>
        <p:txBody>
          <a:bodyPr>
            <a:spAutoFit/>
          </a:bodyPr>
          <a:lstStyle/>
          <a:p>
            <a:pPr algn="ctr" eaLnBrk="1" hangingPunct="1">
              <a:spcBef>
                <a:spcPct val="50000"/>
              </a:spcBef>
              <a:buFont typeface="Arial" panose="020B0604020202020204" pitchFamily="34" charset="0"/>
              <a:buNone/>
            </a:pPr>
            <a:r>
              <a:rPr lang="zh-CN" altLang="en-US" sz="2400" b="1" dirty="0">
                <a:solidFill>
                  <a:srgbClr val="080808"/>
                </a:solidFill>
                <a:latin typeface="Arial" panose="020B0604020202020204" pitchFamily="34" charset="0"/>
                <a:cs typeface="Arial" panose="020B0604020202020204" pitchFamily="34" charset="0"/>
              </a:rPr>
              <a:t>2</a:t>
            </a:r>
            <a:endParaRPr lang="zh-CN" altLang="en-US" sz="2400" b="1" dirty="0">
              <a:solidFill>
                <a:srgbClr val="080808"/>
              </a:solidFill>
              <a:latin typeface="Arial" panose="020B0604020202020204" pitchFamily="34" charset="0"/>
              <a:ea typeface="Arial" panose="020B0604020202020204" pitchFamily="34" charset="0"/>
            </a:endParaRPr>
          </a:p>
        </p:txBody>
      </p:sp>
      <p:pic>
        <p:nvPicPr>
          <p:cNvPr id="7196" name="Picture 25" descr="铅笔小人"/>
          <p:cNvPicPr>
            <a:picLocks noChangeAspect="1"/>
          </p:cNvPicPr>
          <p:nvPr/>
        </p:nvPicPr>
        <p:blipFill>
          <a:blip r:embed="rId3" cstate="print"/>
          <a:stretch>
            <a:fillRect/>
          </a:stretch>
        </p:blipFill>
        <p:spPr>
          <a:xfrm>
            <a:off x="6929438" y="3929063"/>
            <a:ext cx="2635250" cy="3214687"/>
          </a:xfrm>
          <a:prstGeom prst="rect">
            <a:avLst/>
          </a:prstGeom>
          <a:noFill/>
          <a:ln w="9525">
            <a:noFill/>
          </a:ln>
        </p:spPr>
      </p:pic>
      <p:sp>
        <p:nvSpPr>
          <p:cNvPr id="40989" name="Rectangle 70"/>
          <p:cNvSpPr>
            <a:spLocks noGrp="1"/>
          </p:cNvSpPr>
          <p:nvPr>
            <p:ph type="title"/>
          </p:nvPr>
        </p:nvSpPr>
        <p:spPr>
          <a:xfrm>
            <a:off x="900113" y="188913"/>
            <a:ext cx="6934200" cy="914400"/>
          </a:xfrm>
          <a:ln/>
        </p:spPr>
        <p:txBody>
          <a:bodyPr vert="horz" wrap="square" lIns="91440" tIns="45720" rIns="91440" bIns="45720" anchor="ctr"/>
          <a:lstStyle/>
          <a:p>
            <a:pPr algn="l"/>
            <a:r>
              <a:rPr lang="zh-CN" altLang="en-US" dirty="0">
                <a:ea typeface="宋体" panose="02010600030101010101" pitchFamily="2" charset="-122"/>
              </a:rPr>
              <a:t>学习目标 </a:t>
            </a:r>
          </a:p>
        </p:txBody>
      </p:sp>
      <p:sp>
        <p:nvSpPr>
          <p:cNvPr id="7198" name="矩形 42"/>
          <p:cNvSpPr/>
          <p:nvPr/>
        </p:nvSpPr>
        <p:spPr>
          <a:xfrm>
            <a:off x="2000250" y="1571625"/>
            <a:ext cx="7143750" cy="1066800"/>
          </a:xfrm>
          <a:prstGeom prst="rect">
            <a:avLst/>
          </a:prstGeom>
          <a:noFill/>
          <a:ln w="9525">
            <a:noFill/>
          </a:ln>
        </p:spPr>
        <p:txBody>
          <a:bodyPr>
            <a:spAutoFit/>
          </a:bodyPr>
          <a:lstStyle/>
          <a:p>
            <a:pPr eaLnBrk="1" hangingPunct="1">
              <a:buFont typeface="Arial" panose="020B0604020202020204" pitchFamily="34" charset="0"/>
              <a:buNone/>
            </a:pPr>
            <a:r>
              <a:rPr lang="zh-CN" altLang="en-US" sz="3200" dirty="0">
                <a:latin typeface="黑体" panose="02010609060101010101" pitchFamily="49" charset="-122"/>
                <a:ea typeface="黑体" panose="02010609060101010101" pitchFamily="49" charset="-122"/>
              </a:rPr>
              <a:t>用含有一个未知数的式子表示</a:t>
            </a:r>
          </a:p>
          <a:p>
            <a:pPr eaLnBrk="1" hangingPunct="1">
              <a:buFont typeface="Arial" panose="020B0604020202020204" pitchFamily="34" charset="0"/>
              <a:buNone/>
            </a:pPr>
            <a:r>
              <a:rPr lang="zh-CN" altLang="en-US" sz="3200" dirty="0">
                <a:latin typeface="黑体" panose="02010609060101010101" pitchFamily="49" charset="-122"/>
                <a:ea typeface="黑体" panose="02010609060101010101" pitchFamily="49" charset="-122"/>
              </a:rPr>
              <a:t>另一个未知数；</a:t>
            </a:r>
          </a:p>
        </p:txBody>
      </p:sp>
      <p:sp>
        <p:nvSpPr>
          <p:cNvPr id="7199" name="Text Box 31"/>
          <p:cNvSpPr txBox="1"/>
          <p:nvPr/>
        </p:nvSpPr>
        <p:spPr>
          <a:xfrm>
            <a:off x="1981200" y="3357563"/>
            <a:ext cx="5832475" cy="1076325"/>
          </a:xfrm>
          <a:prstGeom prst="rect">
            <a:avLst/>
          </a:prstGeom>
          <a:noFill/>
          <a:ln w="9525">
            <a:noFill/>
          </a:ln>
        </p:spPr>
        <p:txBody>
          <a:bodyPr>
            <a:spAutoFit/>
          </a:bodyPr>
          <a:lstStyle/>
          <a:p>
            <a:pPr eaLnBrk="1" hangingPunct="1">
              <a:buFont typeface="Arial" panose="020B0604020202020204" pitchFamily="34" charset="0"/>
              <a:buNone/>
            </a:pPr>
            <a:r>
              <a:rPr lang="zh-CN" altLang="en-US" sz="3200" dirty="0">
                <a:latin typeface="黑体" panose="02010609060101010101" pitchFamily="49" charset="-122"/>
                <a:ea typeface="黑体" panose="02010609060101010101" pitchFamily="49" charset="-122"/>
              </a:rPr>
              <a:t>用代入消元法解二元一次方程组</a:t>
            </a:r>
            <a:r>
              <a:rPr lang="en-US" altLang="zh-CN" sz="3200">
                <a:latin typeface="黑体" panose="02010609060101010101" pitchFamily="49" charset="-122"/>
                <a:ea typeface="黑体" panose="0201060906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par>
                                <p:cTn id="7" presetID="4" presetClass="entr" presetSubtype="16" fill="hold" grpId="0" nodeType="withEffect">
                                  <p:stCondLst>
                                    <p:cond delay="0"/>
                                  </p:stCondLst>
                                  <p:childTnLst>
                                    <p:set>
                                      <p:cBhvr>
                                        <p:cTn id="8" dur="1" fill="hold">
                                          <p:stCondLst>
                                            <p:cond delay="0"/>
                                          </p:stCondLst>
                                        </p:cTn>
                                        <p:tgtEl>
                                          <p:spTgt spid="7195"/>
                                        </p:tgtEl>
                                        <p:attrNameLst>
                                          <p:attrName>style.visibility</p:attrName>
                                        </p:attrNameLst>
                                      </p:cBhvr>
                                      <p:to>
                                        <p:strVal val="visible"/>
                                      </p:to>
                                    </p:set>
                                    <p:animEffect transition="in" filter="box(in)">
                                      <p:cBhvr>
                                        <p:cTn id="9" dur="500"/>
                                        <p:tgtEl>
                                          <p:spTgt spid="7195"/>
                                        </p:tgtEl>
                                      </p:cBhvr>
                                    </p:animEffect>
                                  </p:childTnLst>
                                </p:cTn>
                              </p:par>
                              <p:par>
                                <p:cTn id="10" presetID="5" presetClass="entr" presetSubtype="1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54" presetClass="entr" presetSubtype="0" accel="100000" fill="hold" grpId="0" nodeType="clickEffect">
                                  <p:stCondLst>
                                    <p:cond delay="0"/>
                                  </p:stCondLst>
                                  <p:childTnLst>
                                    <p:set>
                                      <p:cBhvr>
                                        <p:cTn id="16" dur="1" fill="hold">
                                          <p:stCondLst>
                                            <p:cond delay="0"/>
                                          </p:stCondLst>
                                        </p:cTn>
                                        <p:tgtEl>
                                          <p:spTgt spid="7198"/>
                                        </p:tgtEl>
                                        <p:attrNameLst>
                                          <p:attrName>style.visibility</p:attrName>
                                        </p:attrNameLst>
                                      </p:cBhvr>
                                      <p:to>
                                        <p:strVal val="visible"/>
                                      </p:to>
                                    </p:set>
                                    <p:anim calcmode="lin" valueType="num">
                                      <p:cBhvr>
                                        <p:cTn id="17" dur="500" fill="hold"/>
                                        <p:tgtEl>
                                          <p:spTgt spid="7198"/>
                                        </p:tgtEl>
                                        <p:attrNameLst>
                                          <p:attrName>ppt_w</p:attrName>
                                        </p:attrNameLst>
                                      </p:cBhvr>
                                      <p:tavLst>
                                        <p:tav tm="0">
                                          <p:val>
                                            <p:strVal val="#ppt_w*0.05"/>
                                          </p:val>
                                        </p:tav>
                                        <p:tav tm="100000">
                                          <p:val>
                                            <p:strVal val="#ppt_w"/>
                                          </p:val>
                                        </p:tav>
                                      </p:tavLst>
                                    </p:anim>
                                    <p:anim calcmode="lin" valueType="num">
                                      <p:cBhvr>
                                        <p:cTn id="18" dur="500" fill="hold"/>
                                        <p:tgtEl>
                                          <p:spTgt spid="7198"/>
                                        </p:tgtEl>
                                        <p:attrNameLst>
                                          <p:attrName>ppt_h</p:attrName>
                                        </p:attrNameLst>
                                      </p:cBhvr>
                                      <p:tavLst>
                                        <p:tav tm="0">
                                          <p:val>
                                            <p:strVal val="#ppt_h"/>
                                          </p:val>
                                        </p:tav>
                                        <p:tav tm="100000">
                                          <p:val>
                                            <p:strVal val="#ppt_h"/>
                                          </p:val>
                                        </p:tav>
                                      </p:tavLst>
                                    </p:anim>
                                    <p:anim calcmode="lin" valueType="num">
                                      <p:cBhvr>
                                        <p:cTn id="19" dur="500" fill="hold"/>
                                        <p:tgtEl>
                                          <p:spTgt spid="7198"/>
                                        </p:tgtEl>
                                        <p:attrNameLst>
                                          <p:attrName>ppt_x</p:attrName>
                                        </p:attrNameLst>
                                      </p:cBhvr>
                                      <p:tavLst>
                                        <p:tav tm="0">
                                          <p:val>
                                            <p:strVal val="#ppt_x-.2"/>
                                          </p:val>
                                        </p:tav>
                                        <p:tav tm="100000">
                                          <p:val>
                                            <p:strVal val="#ppt_x"/>
                                          </p:val>
                                        </p:tav>
                                      </p:tavLst>
                                    </p:anim>
                                    <p:anim calcmode="lin" valueType="num">
                                      <p:cBhvr>
                                        <p:cTn id="20" dur="500" fill="hold"/>
                                        <p:tgtEl>
                                          <p:spTgt spid="7198"/>
                                        </p:tgtEl>
                                        <p:attrNameLst>
                                          <p:attrName>ppt_y</p:attrName>
                                        </p:attrNameLst>
                                      </p:cBhvr>
                                      <p:tavLst>
                                        <p:tav tm="0">
                                          <p:val>
                                            <p:strVal val="#ppt_y"/>
                                          </p:val>
                                        </p:tav>
                                        <p:tav tm="100000">
                                          <p:val>
                                            <p:strVal val="#ppt_y"/>
                                          </p:val>
                                        </p:tav>
                                      </p:tavLst>
                                    </p:anim>
                                    <p:animEffect transition="in" filter="fade">
                                      <p:cBhvr>
                                        <p:cTn id="21" dur="500"/>
                                        <p:tgtEl>
                                          <p:spTgt spid="7198"/>
                                        </p:tgtEl>
                                      </p:cBhvr>
                                    </p:animEffect>
                                  </p:childTnLst>
                                </p:cTn>
                              </p:par>
                            </p:childTnLst>
                          </p:cTn>
                        </p:par>
                        <p:par>
                          <p:cTn id="22" fill="hold">
                            <p:stCondLst>
                              <p:cond delay="500"/>
                            </p:stCondLst>
                            <p:childTnLst>
                              <p:par>
                                <p:cTn id="23" presetID="54" presetClass="entr" presetSubtype="0" accel="10000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strVal val="#ppt_w*0.05"/>
                                          </p:val>
                                        </p:tav>
                                        <p:tav tm="100000">
                                          <p:val>
                                            <p:strVal val="#ppt_w"/>
                                          </p:val>
                                        </p:tav>
                                      </p:tavLst>
                                    </p:anim>
                                    <p:anim calcmode="lin" valueType="num">
                                      <p:cBhvr>
                                        <p:cTn id="26" dur="500" fill="hold"/>
                                        <p:tgtEl>
                                          <p:spTgt spid="4"/>
                                        </p:tgtEl>
                                        <p:attrNameLst>
                                          <p:attrName>ppt_h</p:attrName>
                                        </p:attrNameLst>
                                      </p:cBhvr>
                                      <p:tavLst>
                                        <p:tav tm="0">
                                          <p:val>
                                            <p:strVal val="#ppt_h"/>
                                          </p:val>
                                        </p:tav>
                                        <p:tav tm="100000">
                                          <p:val>
                                            <p:strVal val="#ppt_h"/>
                                          </p:val>
                                        </p:tav>
                                      </p:tavLst>
                                    </p:anim>
                                    <p:anim calcmode="lin" valueType="num">
                                      <p:cBhvr>
                                        <p:cTn id="27" dur="500" fill="hold"/>
                                        <p:tgtEl>
                                          <p:spTgt spid="4"/>
                                        </p:tgtEl>
                                        <p:attrNameLst>
                                          <p:attrName>ppt_x</p:attrName>
                                        </p:attrNameLst>
                                      </p:cBhvr>
                                      <p:tavLst>
                                        <p:tav tm="0">
                                          <p:val>
                                            <p:strVal val="#ppt_x-.2"/>
                                          </p:val>
                                        </p:tav>
                                        <p:tav tm="100000">
                                          <p:val>
                                            <p:strVal val="#ppt_x"/>
                                          </p:val>
                                        </p:tav>
                                      </p:tavLst>
                                    </p:anim>
                                    <p:anim calcmode="lin" valueType="num">
                                      <p:cBhvr>
                                        <p:cTn id="28" dur="500" fill="hold"/>
                                        <p:tgtEl>
                                          <p:spTgt spid="4"/>
                                        </p:tgtEl>
                                        <p:attrNameLst>
                                          <p:attrName>ppt_y</p:attrName>
                                        </p:attrNameLst>
                                      </p:cBhvr>
                                      <p:tavLst>
                                        <p:tav tm="0">
                                          <p:val>
                                            <p:strVal val="#ppt_y"/>
                                          </p:val>
                                        </p:tav>
                                        <p:tav tm="100000">
                                          <p:val>
                                            <p:strVal val="#ppt_y"/>
                                          </p:val>
                                        </p:tav>
                                      </p:tavLst>
                                    </p:anim>
                                    <p:animEffect transition="in" filter="fade">
                                      <p:cBhvr>
                                        <p:cTn id="29" dur="500"/>
                                        <p:tgtEl>
                                          <p:spTgt spid="4"/>
                                        </p:tgtEl>
                                      </p:cBhvr>
                                    </p:animEffect>
                                  </p:childTnLst>
                                </p:cTn>
                              </p:par>
                              <p:par>
                                <p:cTn id="30" presetID="26" presetClass="entr" presetSubtype="0" fill="hold" nodeType="withEffect">
                                  <p:stCondLst>
                                    <p:cond delay="0"/>
                                  </p:stCondLst>
                                  <p:childTnLst>
                                    <p:set>
                                      <p:cBhvr>
                                        <p:cTn id="31" dur="1" fill="hold">
                                          <p:stCondLst>
                                            <p:cond delay="0"/>
                                          </p:stCondLst>
                                        </p:cTn>
                                        <p:tgtEl>
                                          <p:spTgt spid="7196"/>
                                        </p:tgtEl>
                                        <p:attrNameLst>
                                          <p:attrName>style.visibility</p:attrName>
                                        </p:attrNameLst>
                                      </p:cBhvr>
                                      <p:to>
                                        <p:strVal val="visible"/>
                                      </p:to>
                                    </p:set>
                                    <p:animEffect transition="in" filter="wipe(down)">
                                      <p:cBhvr>
                                        <p:cTn id="32" dur="580">
                                          <p:stCondLst>
                                            <p:cond delay="0"/>
                                          </p:stCondLst>
                                        </p:cTn>
                                        <p:tgtEl>
                                          <p:spTgt spid="7196"/>
                                        </p:tgtEl>
                                      </p:cBhvr>
                                    </p:animEffect>
                                    <p:anim calcmode="lin" valueType="num">
                                      <p:cBhvr>
                                        <p:cTn id="33" dur="1822" tmFilter="0,0; 0.14,0.36; 0.43,0.73; 0.71,0.91; 1.0,1.0">
                                          <p:stCondLst>
                                            <p:cond delay="0"/>
                                          </p:stCondLst>
                                        </p:cTn>
                                        <p:tgtEl>
                                          <p:spTgt spid="7196"/>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7196"/>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7196"/>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7196"/>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7196"/>
                                        </p:tgtEl>
                                        <p:attrNameLst>
                                          <p:attrName>ppt_y</p:attrName>
                                        </p:attrNameLst>
                                      </p:cBhvr>
                                      <p:tavLst>
                                        <p:tav tm="0" fmla="#ppt_y-sin(pi*$)/81">
                                          <p:val>
                                            <p:fltVal val="0"/>
                                          </p:val>
                                        </p:tav>
                                        <p:tav tm="100000">
                                          <p:val>
                                            <p:fltVal val="1"/>
                                          </p:val>
                                        </p:tav>
                                      </p:tavLst>
                                    </p:anim>
                                    <p:animScale>
                                      <p:cBhvr>
                                        <p:cTn id="38" dur="26">
                                          <p:stCondLst>
                                            <p:cond delay="650"/>
                                          </p:stCondLst>
                                        </p:cTn>
                                        <p:tgtEl>
                                          <p:spTgt spid="7196"/>
                                        </p:tgtEl>
                                      </p:cBhvr>
                                      <p:to x="100000" y="60000"/>
                                    </p:animScale>
                                    <p:animScale>
                                      <p:cBhvr>
                                        <p:cTn id="39" dur="166" decel="50000">
                                          <p:stCondLst>
                                            <p:cond delay="676"/>
                                          </p:stCondLst>
                                        </p:cTn>
                                        <p:tgtEl>
                                          <p:spTgt spid="7196"/>
                                        </p:tgtEl>
                                      </p:cBhvr>
                                      <p:to x="100000" y="100000"/>
                                    </p:animScale>
                                    <p:animScale>
                                      <p:cBhvr>
                                        <p:cTn id="40" dur="26">
                                          <p:stCondLst>
                                            <p:cond delay="1312"/>
                                          </p:stCondLst>
                                        </p:cTn>
                                        <p:tgtEl>
                                          <p:spTgt spid="7196"/>
                                        </p:tgtEl>
                                      </p:cBhvr>
                                      <p:to x="100000" y="80000"/>
                                    </p:animScale>
                                    <p:animScale>
                                      <p:cBhvr>
                                        <p:cTn id="41" dur="166" decel="50000">
                                          <p:stCondLst>
                                            <p:cond delay="1338"/>
                                          </p:stCondLst>
                                        </p:cTn>
                                        <p:tgtEl>
                                          <p:spTgt spid="7196"/>
                                        </p:tgtEl>
                                      </p:cBhvr>
                                      <p:to x="100000" y="100000"/>
                                    </p:animScale>
                                    <p:animScale>
                                      <p:cBhvr>
                                        <p:cTn id="42" dur="26">
                                          <p:stCondLst>
                                            <p:cond delay="1642"/>
                                          </p:stCondLst>
                                        </p:cTn>
                                        <p:tgtEl>
                                          <p:spTgt spid="7196"/>
                                        </p:tgtEl>
                                      </p:cBhvr>
                                      <p:to x="100000" y="90000"/>
                                    </p:animScale>
                                    <p:animScale>
                                      <p:cBhvr>
                                        <p:cTn id="43" dur="166" decel="50000">
                                          <p:stCondLst>
                                            <p:cond delay="1668"/>
                                          </p:stCondLst>
                                        </p:cTn>
                                        <p:tgtEl>
                                          <p:spTgt spid="7196"/>
                                        </p:tgtEl>
                                      </p:cBhvr>
                                      <p:to x="100000" y="100000"/>
                                    </p:animScale>
                                    <p:animScale>
                                      <p:cBhvr>
                                        <p:cTn id="44" dur="26">
                                          <p:stCondLst>
                                            <p:cond delay="1808"/>
                                          </p:stCondLst>
                                        </p:cTn>
                                        <p:tgtEl>
                                          <p:spTgt spid="7196"/>
                                        </p:tgtEl>
                                      </p:cBhvr>
                                      <p:to x="100000" y="95000"/>
                                    </p:animScale>
                                    <p:animScale>
                                      <p:cBhvr>
                                        <p:cTn id="45" dur="166" decel="50000">
                                          <p:stCondLst>
                                            <p:cond delay="1834"/>
                                          </p:stCondLst>
                                        </p:cTn>
                                        <p:tgtEl>
                                          <p:spTgt spid="7196"/>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7199"/>
                                        </p:tgtEl>
                                        <p:attrNameLst>
                                          <p:attrName>style.visibility</p:attrName>
                                        </p:attrNameLst>
                                      </p:cBhvr>
                                      <p:to>
                                        <p:strVal val="visible"/>
                                      </p:to>
                                    </p:set>
                                    <p:anim calcmode="lin" valueType="num">
                                      <p:cBhvr additive="base">
                                        <p:cTn id="50" dur="500" fill="hold"/>
                                        <p:tgtEl>
                                          <p:spTgt spid="7199"/>
                                        </p:tgtEl>
                                        <p:attrNameLst>
                                          <p:attrName>ppt_x</p:attrName>
                                        </p:attrNameLst>
                                      </p:cBhvr>
                                      <p:tavLst>
                                        <p:tav tm="0">
                                          <p:val>
                                            <p:strVal val="#ppt_x"/>
                                          </p:val>
                                        </p:tav>
                                        <p:tav tm="100000">
                                          <p:val>
                                            <p:strVal val="#ppt_x"/>
                                          </p:val>
                                        </p:tav>
                                      </p:tavLst>
                                    </p:anim>
                                    <p:anim calcmode="lin" valueType="num">
                                      <p:cBhvr additive="base">
                                        <p:cTn id="51" dur="500" fill="hold"/>
                                        <p:tgtEl>
                                          <p:spTgt spid="71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5" grpId="0" bldLvl="0"/>
      <p:bldP spid="7198" grpId="0"/>
      <p:bldP spid="7199"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t="-8000" b="-11000"/>
          </a:stretch>
        </a:blipFill>
        <a:effectLst/>
      </p:bgPr>
    </p:bg>
    <p:spTree>
      <p:nvGrpSpPr>
        <p:cNvPr id="1" name=""/>
        <p:cNvGrpSpPr/>
        <p:nvPr/>
      </p:nvGrpSpPr>
      <p:grpSpPr>
        <a:xfrm>
          <a:off x="0" y="0"/>
          <a:ext cx="0" cy="0"/>
          <a:chOff x="0" y="0"/>
          <a:chExt cx="0" cy="0"/>
        </a:xfrm>
      </p:grpSpPr>
      <p:sp>
        <p:nvSpPr>
          <p:cNvPr id="9218" name="AutoShape 7"/>
          <p:cNvSpPr/>
          <p:nvPr/>
        </p:nvSpPr>
        <p:spPr>
          <a:xfrm>
            <a:off x="900113" y="1700213"/>
            <a:ext cx="8243887" cy="3443287"/>
          </a:xfrm>
          <a:prstGeom prst="roundRect">
            <a:avLst>
              <a:gd name="adj" fmla="val 16667"/>
            </a:avLst>
          </a:prstGeom>
          <a:solidFill>
            <a:srgbClr val="FFFFFF">
              <a:alpha val="89803"/>
            </a:srgbClr>
          </a:solidFill>
          <a:ln w="28575" cap="flat" cmpd="sng">
            <a:solidFill>
              <a:schemeClr val="accent1"/>
            </a:solidFill>
            <a:prstDash val="solid"/>
            <a:headEnd type="none" w="med" len="med"/>
            <a:tailEnd type="none" w="med" len="med"/>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1987" name="Rectangle 2"/>
          <p:cNvSpPr>
            <a:spLocks noGrp="1"/>
          </p:cNvSpPr>
          <p:nvPr>
            <p:ph type="title"/>
          </p:nvPr>
        </p:nvSpPr>
        <p:spPr>
          <a:xfrm>
            <a:off x="1476375" y="765175"/>
            <a:ext cx="6934200" cy="914400"/>
          </a:xfrm>
          <a:ln/>
        </p:spPr>
        <p:txBody>
          <a:bodyPr vert="horz" wrap="square" lIns="91440" tIns="45720" rIns="91440" bIns="45720" anchor="ctr"/>
          <a:lstStyle/>
          <a:p>
            <a:pPr algn="l"/>
            <a:r>
              <a:rPr lang="zh-CN" altLang="en-US" dirty="0"/>
              <a:t>二、变形</a:t>
            </a:r>
            <a:r>
              <a:rPr lang="zh-CN" altLang="en-US" dirty="0">
                <a:ea typeface="宋体" panose="02010600030101010101" pitchFamily="2" charset="-122"/>
              </a:rPr>
              <a:t> </a:t>
            </a:r>
          </a:p>
        </p:txBody>
      </p:sp>
      <p:sp>
        <p:nvSpPr>
          <p:cNvPr id="9220" name="Text Box 38"/>
          <p:cNvSpPr txBox="1"/>
          <p:nvPr/>
        </p:nvSpPr>
        <p:spPr>
          <a:xfrm>
            <a:off x="1979613" y="5302250"/>
            <a:ext cx="6696075" cy="384175"/>
          </a:xfrm>
          <a:prstGeom prst="rect">
            <a:avLst/>
          </a:prstGeom>
          <a:noFill/>
          <a:ln w="9525">
            <a:noFill/>
          </a:ln>
        </p:spPr>
        <p:txBody>
          <a:bodyPr>
            <a:spAutoFit/>
          </a:bodyPr>
          <a:lstStyle/>
          <a:p>
            <a:pPr>
              <a:lnSpc>
                <a:spcPct val="80000"/>
              </a:lnSpc>
              <a:spcBef>
                <a:spcPct val="20000"/>
              </a:spcBef>
              <a:buFont typeface="Arial" panose="020B0604020202020204" pitchFamily="34" charset="0"/>
              <a:buNone/>
            </a:pPr>
            <a:endParaRPr lang="zh-CN" altLang="en-US" sz="2400" dirty="0">
              <a:latin typeface="Arial" panose="020B0604020202020204" pitchFamily="34" charset="0"/>
              <a:ea typeface="Arial" panose="020B0604020202020204" pitchFamily="34" charset="0"/>
            </a:endParaRPr>
          </a:p>
        </p:txBody>
      </p:sp>
      <p:pic>
        <p:nvPicPr>
          <p:cNvPr id="41989" name="Picture 4" descr="3"/>
          <p:cNvPicPr>
            <a:picLocks noChangeAspect="1"/>
          </p:cNvPicPr>
          <p:nvPr/>
        </p:nvPicPr>
        <p:blipFill>
          <a:blip r:embed="rId3" cstate="print">
            <a:clrChange>
              <a:clrFrom>
                <a:srgbClr val="D8E9EC"/>
              </a:clrFrom>
              <a:clrTo>
                <a:srgbClr val="D8E9EC">
                  <a:alpha val="0"/>
                </a:srgbClr>
              </a:clrTo>
            </a:clrChange>
          </a:blip>
          <a:stretch>
            <a:fillRect/>
          </a:stretch>
        </p:blipFill>
        <p:spPr>
          <a:xfrm>
            <a:off x="0" y="0"/>
            <a:ext cx="1547813" cy="1547813"/>
          </a:xfrm>
          <a:prstGeom prst="rect">
            <a:avLst/>
          </a:prstGeom>
          <a:noFill/>
          <a:ln w="9525">
            <a:noFill/>
          </a:ln>
        </p:spPr>
      </p:pic>
      <p:sp>
        <p:nvSpPr>
          <p:cNvPr id="41990" name="Text Box 23"/>
          <p:cNvSpPr txBox="1"/>
          <p:nvPr/>
        </p:nvSpPr>
        <p:spPr>
          <a:xfrm>
            <a:off x="684213" y="1989138"/>
            <a:ext cx="458787" cy="3600450"/>
          </a:xfrm>
          <a:prstGeom prst="rect">
            <a:avLst/>
          </a:prstGeom>
          <a:noFill/>
          <a:ln w="9525">
            <a:noFill/>
          </a:ln>
          <a:effectLst>
            <a:prstShdw prst="shdw17" dist="17961" dir="2699999">
              <a:srgbClr val="684180"/>
            </a:prstShdw>
          </a:effectLst>
        </p:spPr>
        <p:txBody>
          <a:bodyPr vert="eaVert">
            <a:spAutoFit/>
          </a:bodyPr>
          <a:lstStyle/>
          <a:p>
            <a:pPr eaLnBrk="1" hangingPunct="1">
              <a:spcBef>
                <a:spcPct val="50000"/>
              </a:spcBef>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1991" name="Rectangle 19"/>
          <p:cNvSpPr/>
          <p:nvPr/>
        </p:nvSpPr>
        <p:spPr>
          <a:xfrm>
            <a:off x="0" y="0"/>
            <a:ext cx="9144000" cy="0"/>
          </a:xfrm>
          <a:prstGeom prst="rect">
            <a:avLst/>
          </a:prstGeom>
          <a:noFill/>
          <a:ln w="9525">
            <a:noFill/>
          </a:ln>
          <a:effectLst>
            <a:prstShdw prst="shdw17" dist="17961" dir="2699999">
              <a:srgbClr val="684180"/>
            </a:prstShdw>
          </a:effectLst>
        </p:spPr>
        <p:txBody>
          <a:bodyPr wrap="none" anchor="ctr">
            <a:spAutoFit/>
          </a:bodyPr>
          <a:lstStyle/>
          <a:p>
            <a:pP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1992" name="Rectangle 22"/>
          <p:cNvSpPr/>
          <p:nvPr/>
        </p:nvSpPr>
        <p:spPr>
          <a:xfrm>
            <a:off x="1428750" y="1357313"/>
            <a:ext cx="9144000" cy="457200"/>
          </a:xfrm>
          <a:prstGeom prst="rect">
            <a:avLst/>
          </a:prstGeom>
          <a:noFill/>
          <a:ln w="9525">
            <a:noFill/>
          </a:ln>
          <a:effectLst>
            <a:prstShdw prst="shdw17" dist="17961" dir="2699999">
              <a:srgbClr val="684180"/>
            </a:prstShdw>
          </a:effectLst>
        </p:spPr>
        <p:txBody>
          <a:bodyPr wrap="none" anchor="ctr">
            <a:spAutoFit/>
          </a:bodyPr>
          <a:lstStyle/>
          <a:p>
            <a:pP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1993" name="Rectangle 24"/>
          <p:cNvSpPr/>
          <p:nvPr/>
        </p:nvSpPr>
        <p:spPr>
          <a:xfrm>
            <a:off x="827088" y="1678305"/>
            <a:ext cx="8496300" cy="4215765"/>
          </a:xfrm>
          <a:prstGeom prst="rect">
            <a:avLst/>
          </a:prstGeom>
          <a:noFill/>
          <a:ln w="9525">
            <a:noFill/>
          </a:ln>
          <a:effectLst>
            <a:prstShdw prst="shdw17" dist="17961" dir="2699999">
              <a:srgbClr val="684180"/>
            </a:prstShdw>
          </a:effectLst>
        </p:spPr>
        <p:txBody>
          <a:bodyPr anchor="ctr">
            <a:spAutoFit/>
          </a:bodyPr>
          <a:lstStyle/>
          <a:p>
            <a:pPr marL="342900" indent="-342900">
              <a:buFont typeface="Arial" panose="020B0604020202020204" pitchFamily="34" charset="0"/>
              <a:buNone/>
            </a:pPr>
            <a:r>
              <a:rPr lang="en-US" altLang="zh-CN" sz="4400" b="1">
                <a:solidFill>
                  <a:srgbClr val="000000"/>
                </a:solidFill>
                <a:latin typeface="宋体" panose="02010600030101010101" pitchFamily="2" charset="-122"/>
                <a:cs typeface="Arial" panose="020B0604020202020204" pitchFamily="34" charset="0"/>
              </a:rPr>
              <a:t>1</a:t>
            </a:r>
            <a:r>
              <a:rPr lang="zh-CN" altLang="en-US" sz="4400" b="1" dirty="0">
                <a:solidFill>
                  <a:srgbClr val="000000"/>
                </a:solidFill>
                <a:latin typeface="宋体" panose="02010600030101010101" pitchFamily="2" charset="-122"/>
                <a:cs typeface="Arial" panose="020B0604020202020204" pitchFamily="34" charset="0"/>
              </a:rPr>
              <a:t>、把</a:t>
            </a:r>
            <a:r>
              <a:rPr lang="en-US" altLang="zh-CN" sz="4400" b="1">
                <a:solidFill>
                  <a:srgbClr val="000000"/>
                </a:solidFill>
                <a:latin typeface="宋体" panose="02010600030101010101" pitchFamily="2" charset="-122"/>
                <a:cs typeface="Arial" panose="020B0604020202020204" pitchFamily="34" charset="0"/>
              </a:rPr>
              <a:t>x</a:t>
            </a:r>
            <a:r>
              <a:rPr lang="zh-CN" altLang="en-US" sz="4400" b="1" dirty="0">
                <a:solidFill>
                  <a:srgbClr val="000000"/>
                </a:solidFill>
                <a:latin typeface="宋体" panose="02010600030101010101" pitchFamily="2" charset="-122"/>
                <a:cs typeface="Arial" panose="020B0604020202020204" pitchFamily="34" charset="0"/>
              </a:rPr>
              <a:t>＋</a:t>
            </a:r>
            <a:r>
              <a:rPr lang="en-US" altLang="zh-CN" sz="4400" b="1">
                <a:solidFill>
                  <a:srgbClr val="000000"/>
                </a:solidFill>
                <a:latin typeface="宋体" panose="02010600030101010101" pitchFamily="2" charset="-122"/>
                <a:cs typeface="Arial" panose="020B0604020202020204" pitchFamily="34" charset="0"/>
              </a:rPr>
              <a:t>y</a:t>
            </a:r>
            <a:r>
              <a:rPr lang="zh-CN" altLang="en-US" sz="4400" b="1" dirty="0">
                <a:solidFill>
                  <a:srgbClr val="000000"/>
                </a:solidFill>
                <a:latin typeface="宋体" panose="02010600030101010101" pitchFamily="2" charset="-122"/>
                <a:cs typeface="Arial" panose="020B0604020202020204" pitchFamily="34" charset="0"/>
              </a:rPr>
              <a:t>＝</a:t>
            </a:r>
            <a:r>
              <a:rPr lang="en-US" altLang="zh-CN" sz="4400" b="1">
                <a:solidFill>
                  <a:srgbClr val="000000"/>
                </a:solidFill>
                <a:latin typeface="宋体" panose="02010600030101010101" pitchFamily="2" charset="-122"/>
                <a:cs typeface="Arial" panose="020B0604020202020204" pitchFamily="34" charset="0"/>
              </a:rPr>
              <a:t>10 </a:t>
            </a:r>
            <a:r>
              <a:rPr lang="zh-CN" altLang="en-US" sz="4400" b="1" dirty="0">
                <a:solidFill>
                  <a:srgbClr val="000000"/>
                </a:solidFill>
                <a:latin typeface="宋体" panose="02010600030101010101" pitchFamily="2" charset="-122"/>
                <a:cs typeface="Arial" panose="020B0604020202020204" pitchFamily="34" charset="0"/>
              </a:rPr>
              <a:t>，写成</a:t>
            </a:r>
            <a:r>
              <a:rPr lang="en-US" altLang="zh-CN" sz="4400" b="1">
                <a:solidFill>
                  <a:srgbClr val="000000"/>
                </a:solidFill>
                <a:latin typeface="宋体" panose="02010600030101010101" pitchFamily="2" charset="-122"/>
                <a:cs typeface="Arial" panose="020B0604020202020204" pitchFamily="34" charset="0"/>
              </a:rPr>
              <a:t>y</a:t>
            </a:r>
            <a:r>
              <a:rPr lang="zh-CN" altLang="en-US" sz="4400" b="1" dirty="0">
                <a:solidFill>
                  <a:srgbClr val="000000"/>
                </a:solidFill>
                <a:latin typeface="宋体" panose="02010600030101010101" pitchFamily="2" charset="-122"/>
                <a:cs typeface="Arial" panose="020B0604020202020204" pitchFamily="34" charset="0"/>
              </a:rPr>
              <a:t>＝</a:t>
            </a:r>
          </a:p>
          <a:p>
            <a:pPr marL="342900" indent="-342900">
              <a:buFont typeface="Arial" panose="020B0604020202020204" pitchFamily="34" charset="0"/>
              <a:buNone/>
            </a:pPr>
            <a:r>
              <a:rPr lang="en-US" altLang="zh-CN" sz="4400" b="1">
                <a:latin typeface="宋体" panose="02010600030101010101" pitchFamily="2" charset="-122"/>
                <a:cs typeface="Arial" panose="020B0604020202020204" pitchFamily="34" charset="0"/>
              </a:rPr>
              <a:t> ________</a:t>
            </a:r>
            <a:r>
              <a:rPr lang="en-US" altLang="zh-CN" sz="4400" b="1">
                <a:solidFill>
                  <a:srgbClr val="000000"/>
                </a:solidFill>
                <a:latin typeface="宋体" panose="02010600030101010101" pitchFamily="2" charset="-122"/>
                <a:cs typeface="Arial" panose="020B0604020202020204" pitchFamily="34" charset="0"/>
              </a:rPr>
              <a:t>,</a:t>
            </a:r>
            <a:r>
              <a:rPr lang="zh-CN" altLang="en-US" sz="4400" b="1" dirty="0">
                <a:solidFill>
                  <a:srgbClr val="000000"/>
                </a:solidFill>
                <a:latin typeface="宋体" panose="02010600030101010101" pitchFamily="2" charset="-122"/>
                <a:cs typeface="Arial" panose="020B0604020202020204" pitchFamily="34" charset="0"/>
              </a:rPr>
              <a:t>叫做用含</a:t>
            </a:r>
            <a:r>
              <a:rPr lang="en-US" altLang="zh-CN" sz="4400" b="1">
                <a:solidFill>
                  <a:schemeClr val="tx2"/>
                </a:solidFill>
                <a:latin typeface="宋体" panose="02010600030101010101" pitchFamily="2" charset="-122"/>
                <a:cs typeface="Arial" panose="020B0604020202020204" pitchFamily="34" charset="0"/>
                <a:sym typeface="+mn-ea"/>
              </a:rPr>
              <a:t>x</a:t>
            </a:r>
            <a:r>
              <a:rPr lang="zh-CN" altLang="en-US" sz="4400" b="1" dirty="0">
                <a:solidFill>
                  <a:srgbClr val="000000"/>
                </a:solidFill>
                <a:latin typeface="宋体" panose="02010600030101010101" pitchFamily="2" charset="-122"/>
                <a:cs typeface="Arial" panose="020B0604020202020204" pitchFamily="34" charset="0"/>
              </a:rPr>
              <a:t>的式子表示</a:t>
            </a:r>
            <a:r>
              <a:rPr lang="en-US" altLang="zh-CN" sz="4400" b="1">
                <a:solidFill>
                  <a:schemeClr val="tx2"/>
                </a:solidFill>
                <a:latin typeface="宋体" panose="02010600030101010101" pitchFamily="2" charset="-122"/>
                <a:cs typeface="Arial" panose="020B0604020202020204" pitchFamily="34" charset="0"/>
              </a:rPr>
              <a:t>y</a:t>
            </a:r>
            <a:r>
              <a:rPr lang="zh-CN" altLang="en-US" sz="4400" b="1" dirty="0">
                <a:solidFill>
                  <a:schemeClr val="tx2"/>
                </a:solidFill>
                <a:latin typeface="宋体" panose="02010600030101010101" pitchFamily="2" charset="-122"/>
                <a:cs typeface="Arial" panose="020B0604020202020204" pitchFamily="34" charset="0"/>
              </a:rPr>
              <a:t>的形式；</a:t>
            </a:r>
            <a:r>
              <a:rPr lang="zh-CN" altLang="en-US" sz="4400" b="1" dirty="0">
                <a:latin typeface="宋体" panose="02010600030101010101" pitchFamily="2" charset="-122"/>
                <a:cs typeface="Arial" panose="020B0604020202020204" pitchFamily="34" charset="0"/>
              </a:rPr>
              <a:t>把 </a:t>
            </a:r>
            <a:r>
              <a:rPr lang="en-US" altLang="zh-CN" sz="4400" b="1">
                <a:latin typeface="宋体" panose="02010600030101010101" pitchFamily="2" charset="-122"/>
                <a:cs typeface="Arial" panose="020B0604020202020204" pitchFamily="34" charset="0"/>
              </a:rPr>
              <a:t>x</a:t>
            </a:r>
            <a:r>
              <a:rPr lang="zh-CN" altLang="en-US" sz="4400" b="1" dirty="0">
                <a:latin typeface="宋体" panose="02010600030101010101" pitchFamily="2" charset="-122"/>
                <a:cs typeface="Arial" panose="020B0604020202020204" pitchFamily="34" charset="0"/>
              </a:rPr>
              <a:t>＋</a:t>
            </a:r>
            <a:r>
              <a:rPr lang="en-US" altLang="zh-CN" sz="4400" b="1">
                <a:latin typeface="宋体" panose="02010600030101010101" pitchFamily="2" charset="-122"/>
                <a:cs typeface="Arial" panose="020B0604020202020204" pitchFamily="34" charset="0"/>
              </a:rPr>
              <a:t>y</a:t>
            </a:r>
            <a:r>
              <a:rPr lang="zh-CN" altLang="en-US" sz="4400" b="1" dirty="0">
                <a:latin typeface="宋体" panose="02010600030101010101" pitchFamily="2" charset="-122"/>
                <a:cs typeface="Arial" panose="020B0604020202020204" pitchFamily="34" charset="0"/>
              </a:rPr>
              <a:t>＝</a:t>
            </a:r>
            <a:r>
              <a:rPr lang="en-US" altLang="zh-CN" sz="4400" b="1">
                <a:latin typeface="宋体" panose="02010600030101010101" pitchFamily="2" charset="-122"/>
                <a:cs typeface="Arial" panose="020B0604020202020204" pitchFamily="34" charset="0"/>
              </a:rPr>
              <a:t>10</a:t>
            </a:r>
            <a:r>
              <a:rPr lang="zh-CN" altLang="en-US" sz="4400" b="1" dirty="0">
                <a:latin typeface="宋体" panose="02010600030101010101" pitchFamily="2" charset="-122"/>
                <a:cs typeface="Arial" panose="020B0604020202020204" pitchFamily="34" charset="0"/>
              </a:rPr>
              <a:t>，写成</a:t>
            </a:r>
            <a:r>
              <a:rPr lang="en-US" altLang="zh-CN" sz="4400" b="1">
                <a:latin typeface="宋体" panose="02010600030101010101" pitchFamily="2" charset="-122"/>
                <a:cs typeface="Arial" panose="020B0604020202020204" pitchFamily="34" charset="0"/>
              </a:rPr>
              <a:t>x</a:t>
            </a:r>
            <a:r>
              <a:rPr lang="zh-CN" altLang="en-US" sz="4400" b="1" dirty="0">
                <a:latin typeface="宋体" panose="02010600030101010101" pitchFamily="2" charset="-122"/>
                <a:cs typeface="Arial" panose="020B0604020202020204" pitchFamily="34" charset="0"/>
              </a:rPr>
              <a:t>＝</a:t>
            </a:r>
            <a:r>
              <a:rPr lang="en-US" altLang="zh-CN" sz="4400" b="1">
                <a:latin typeface="宋体" panose="02010600030101010101" pitchFamily="2" charset="-122"/>
                <a:cs typeface="Arial" panose="020B0604020202020204" pitchFamily="34" charset="0"/>
              </a:rPr>
              <a:t>__________</a:t>
            </a:r>
            <a:r>
              <a:rPr lang="zh-CN" altLang="en-US" sz="4400" b="1" dirty="0">
                <a:latin typeface="宋体" panose="02010600030101010101" pitchFamily="2" charset="-122"/>
                <a:cs typeface="Arial" panose="020B0604020202020204" pitchFamily="34" charset="0"/>
              </a:rPr>
              <a:t>，叫做用含</a:t>
            </a:r>
            <a:r>
              <a:rPr lang="en-US" altLang="zh-CN" sz="4400" b="1">
                <a:latin typeface="宋体" panose="02010600030101010101" pitchFamily="2" charset="-122"/>
                <a:cs typeface="Arial" panose="020B0604020202020204" pitchFamily="34" charset="0"/>
              </a:rPr>
              <a:t>y</a:t>
            </a:r>
            <a:r>
              <a:rPr lang="zh-CN" altLang="en-US" sz="4400" b="1" dirty="0">
                <a:latin typeface="宋体" panose="02010600030101010101" pitchFamily="2" charset="-122"/>
                <a:cs typeface="Arial" panose="020B0604020202020204" pitchFamily="34" charset="0"/>
              </a:rPr>
              <a:t>的式子表示</a:t>
            </a:r>
            <a:r>
              <a:rPr lang="en-US" altLang="zh-CN" sz="4400" b="1">
                <a:latin typeface="宋体" panose="02010600030101010101" pitchFamily="2" charset="-122"/>
                <a:cs typeface="Arial" panose="020B0604020202020204" pitchFamily="34" charset="0"/>
              </a:rPr>
              <a:t>x</a:t>
            </a:r>
            <a:r>
              <a:rPr lang="zh-CN" altLang="en-US" sz="4400" b="1" dirty="0">
                <a:latin typeface="宋体" panose="02010600030101010101" pitchFamily="2" charset="-122"/>
                <a:cs typeface="Arial" panose="020B0604020202020204" pitchFamily="34" charset="0"/>
              </a:rPr>
              <a:t>的形式</a:t>
            </a:r>
            <a:r>
              <a:rPr lang="zh-CN" altLang="en-US" sz="3600" b="1" dirty="0">
                <a:latin typeface="宋体" panose="02010600030101010101" pitchFamily="2" charset="-122"/>
                <a:cs typeface="Arial" panose="020B0604020202020204" pitchFamily="34" charset="0"/>
              </a:rPr>
              <a:t>。</a:t>
            </a:r>
          </a:p>
          <a:p>
            <a:pPr marL="342900" indent="-342900" eaLnBrk="1" hangingPunct="1">
              <a:buFont typeface="Arial" panose="020B0604020202020204" pitchFamily="34" charset="0"/>
              <a:buNone/>
            </a:pPr>
            <a:r>
              <a:rPr lang="zh-CN" altLang="en-US" sz="2400" b="1" dirty="0">
                <a:latin typeface="Arial" panose="020B0604020202020204" pitchFamily="34" charset="0"/>
                <a:cs typeface="Arial" panose="020B0604020202020204" pitchFamily="34" charset="0"/>
              </a:rPr>
              <a:t> </a:t>
            </a:r>
          </a:p>
          <a:p>
            <a:pPr marL="342900" indent="-342900">
              <a:buFont typeface="Arial" panose="020B0604020202020204" pitchFamily="34" charset="0"/>
              <a:buNone/>
            </a:pPr>
            <a:endParaRPr lang="en-US" altLang="zh-CN" sz="2400">
              <a:solidFill>
                <a:schemeClr val="tx2"/>
              </a:solidFill>
              <a:latin typeface="宋体" panose="02010600030101010101" pitchFamily="2" charset="-122"/>
              <a:ea typeface="Arial" panose="020B0604020202020204" pitchFamily="34" charset="0"/>
            </a:endParaRPr>
          </a:p>
        </p:txBody>
      </p:sp>
      <p:sp>
        <p:nvSpPr>
          <p:cNvPr id="9229" name="TextBox 33"/>
          <p:cNvSpPr txBox="1"/>
          <p:nvPr/>
        </p:nvSpPr>
        <p:spPr>
          <a:xfrm>
            <a:off x="1547813" y="2492375"/>
            <a:ext cx="1500187" cy="701675"/>
          </a:xfrm>
          <a:prstGeom prst="rect">
            <a:avLst/>
          </a:prstGeom>
          <a:noFill/>
          <a:ln w="9525">
            <a:noFill/>
          </a:ln>
        </p:spPr>
        <p:txBody>
          <a:bodyPr>
            <a:spAutoFit/>
          </a:bodyPr>
          <a:lstStyle/>
          <a:p>
            <a:pPr eaLnBrk="1" hangingPunct="1">
              <a:buFont typeface="Arial" panose="020B0604020202020204" pitchFamily="34" charset="0"/>
              <a:buNone/>
            </a:pPr>
            <a:r>
              <a:rPr lang="en-US" altLang="zh-CN" sz="4000" b="1">
                <a:solidFill>
                  <a:srgbClr val="FF0000"/>
                </a:solidFill>
                <a:latin typeface="Arial" panose="020B0604020202020204" pitchFamily="34" charset="0"/>
                <a:cs typeface="Arial" panose="020B0604020202020204" pitchFamily="34" charset="0"/>
              </a:rPr>
              <a:t>10-x</a:t>
            </a:r>
            <a:endParaRPr lang="zh-CN" altLang="en-US" sz="4000" b="1" dirty="0">
              <a:solidFill>
                <a:srgbClr val="FF0000"/>
              </a:solidFill>
              <a:latin typeface="Arial" panose="020B0604020202020204" pitchFamily="34" charset="0"/>
              <a:ea typeface="Arial" panose="020B0604020202020204" pitchFamily="34" charset="0"/>
            </a:endParaRPr>
          </a:p>
        </p:txBody>
      </p:sp>
      <p:sp>
        <p:nvSpPr>
          <p:cNvPr id="9230" name="TextBox 34"/>
          <p:cNvSpPr txBox="1"/>
          <p:nvPr/>
        </p:nvSpPr>
        <p:spPr>
          <a:xfrm>
            <a:off x="2268538" y="3789363"/>
            <a:ext cx="1498600" cy="701675"/>
          </a:xfrm>
          <a:prstGeom prst="rect">
            <a:avLst/>
          </a:prstGeom>
          <a:noFill/>
          <a:ln w="9525">
            <a:noFill/>
          </a:ln>
        </p:spPr>
        <p:txBody>
          <a:bodyPr>
            <a:spAutoFit/>
          </a:bodyPr>
          <a:lstStyle/>
          <a:p>
            <a:pPr eaLnBrk="1" hangingPunct="1">
              <a:buFont typeface="Arial" panose="020B0604020202020204" pitchFamily="34" charset="0"/>
              <a:buNone/>
            </a:pPr>
            <a:r>
              <a:rPr lang="en-US" altLang="zh-CN" sz="4000" b="1">
                <a:solidFill>
                  <a:srgbClr val="FF0000"/>
                </a:solidFill>
                <a:latin typeface="Arial" panose="020B0604020202020204" pitchFamily="34" charset="0"/>
                <a:cs typeface="Arial" panose="020B0604020202020204" pitchFamily="34" charset="0"/>
              </a:rPr>
              <a:t>10-y</a:t>
            </a:r>
            <a:endParaRPr lang="zh-CN" altLang="en-US" sz="4000" b="1" dirty="0">
              <a:solidFill>
                <a:srgbClr val="FF0000"/>
              </a:solidFill>
              <a:latin typeface="Arial" panose="020B0604020202020204" pitchFamily="34" charset="0"/>
              <a:ea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nodePh="1">
                                  <p:stCondLst>
                                    <p:cond delay="0"/>
                                  </p:stCondLst>
                                  <p:endCondLst>
                                    <p:cond evt="begin" delay="0">
                                      <p:tn val="5"/>
                                    </p:cond>
                                  </p:endCondLst>
                                  <p:childTnLst>
                                    <p:set>
                                      <p:cBhvr>
                                        <p:cTn id="6" dur="1" fill="hold">
                                          <p:stCondLst>
                                            <p:cond delay="499"/>
                                          </p:stCondLst>
                                        </p:cTn>
                                        <p:tgtEl>
                                          <p:spTgt spid="92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218"/>
                                        </p:tgtEl>
                                        <p:attrNameLst>
                                          <p:attrName>style.visibility</p:attrName>
                                        </p:attrNameLst>
                                      </p:cBhvr>
                                      <p:to>
                                        <p:strVal val="visible"/>
                                      </p:to>
                                    </p:set>
                                    <p:anim calcmode="lin" valueType="num">
                                      <p:cBhvr additive="base">
                                        <p:cTn id="11" dur="500" fill="hold"/>
                                        <p:tgtEl>
                                          <p:spTgt spid="9218"/>
                                        </p:tgtEl>
                                        <p:attrNameLst>
                                          <p:attrName>ppt_x</p:attrName>
                                        </p:attrNameLst>
                                      </p:cBhvr>
                                      <p:tavLst>
                                        <p:tav tm="0">
                                          <p:val>
                                            <p:strVal val="#ppt_x"/>
                                          </p:val>
                                        </p:tav>
                                        <p:tav tm="100000">
                                          <p:val>
                                            <p:strVal val="#ppt_x"/>
                                          </p:val>
                                        </p:tav>
                                      </p:tavLst>
                                    </p:anim>
                                    <p:anim calcmode="lin" valueType="num">
                                      <p:cBhvr additive="base">
                                        <p:cTn id="12" dur="500" fill="hold"/>
                                        <p:tgtEl>
                                          <p:spTgt spid="92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993"/>
                                        </p:tgtEl>
                                        <p:attrNameLst>
                                          <p:attrName>style.visibility</p:attrName>
                                        </p:attrNameLst>
                                      </p:cBhvr>
                                      <p:to>
                                        <p:strVal val="visible"/>
                                      </p:to>
                                    </p:set>
                                    <p:anim calcmode="lin" valueType="num">
                                      <p:cBhvr additive="base">
                                        <p:cTn id="15" dur="500" fill="hold"/>
                                        <p:tgtEl>
                                          <p:spTgt spid="41993"/>
                                        </p:tgtEl>
                                        <p:attrNameLst>
                                          <p:attrName>ppt_x</p:attrName>
                                        </p:attrNameLst>
                                      </p:cBhvr>
                                      <p:tavLst>
                                        <p:tav tm="0">
                                          <p:val>
                                            <p:strVal val="#ppt_x"/>
                                          </p:val>
                                        </p:tav>
                                        <p:tav tm="100000">
                                          <p:val>
                                            <p:strVal val="#ppt_x"/>
                                          </p:val>
                                        </p:tav>
                                      </p:tavLst>
                                    </p:anim>
                                    <p:anim calcmode="lin" valueType="num">
                                      <p:cBhvr additive="base">
                                        <p:cTn id="16" dur="500" fill="hold"/>
                                        <p:tgtEl>
                                          <p:spTgt spid="4199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9229"/>
                                        </p:tgtEl>
                                        <p:attrNameLst>
                                          <p:attrName>style.visibility</p:attrName>
                                        </p:attrNameLst>
                                      </p:cBhvr>
                                      <p:to>
                                        <p:strVal val="visible"/>
                                      </p:to>
                                    </p:set>
                                    <p:anim calcmode="lin" valueType="num">
                                      <p:cBhvr>
                                        <p:cTn id="21" dur="500" decel="50000" fill="hold">
                                          <p:stCondLst>
                                            <p:cond delay="0"/>
                                          </p:stCondLst>
                                        </p:cTn>
                                        <p:tgtEl>
                                          <p:spTgt spid="9229"/>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9229"/>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9229"/>
                                        </p:tgtEl>
                                        <p:attrNameLst>
                                          <p:attrName>ppt_w</p:attrName>
                                        </p:attrNameLst>
                                      </p:cBhvr>
                                      <p:tavLst>
                                        <p:tav tm="0">
                                          <p:val>
                                            <p:strVal val="#ppt_w*.05"/>
                                          </p:val>
                                        </p:tav>
                                        <p:tav tm="100000">
                                          <p:val>
                                            <p:strVal val="#ppt_w"/>
                                          </p:val>
                                        </p:tav>
                                      </p:tavLst>
                                    </p:anim>
                                    <p:anim calcmode="lin" valueType="num">
                                      <p:cBhvr>
                                        <p:cTn id="24" dur="1000" fill="hold"/>
                                        <p:tgtEl>
                                          <p:spTgt spid="9229"/>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9229"/>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9229"/>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9229"/>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9229"/>
                                        </p:tgtEl>
                                      </p:cBhvr>
                                    </p:animEffect>
                                  </p:childTnLst>
                                </p:cTn>
                              </p:par>
                            </p:childTnLst>
                          </p:cTn>
                        </p:par>
                      </p:childTnLst>
                    </p:cTn>
                  </p:par>
                  <p:par>
                    <p:cTn id="29" fill="hold">
                      <p:stCondLst>
                        <p:cond delay="indefinite"/>
                      </p:stCondLst>
                      <p:childTnLst>
                        <p:par>
                          <p:cTn id="30" fill="hold">
                            <p:stCondLst>
                              <p:cond delay="0"/>
                            </p:stCondLst>
                            <p:childTnLst>
                              <p:par>
                                <p:cTn id="31" presetID="25" presetClass="entr" presetSubtype="0" fill="hold" grpId="0" nodeType="clickEffect">
                                  <p:stCondLst>
                                    <p:cond delay="0"/>
                                  </p:stCondLst>
                                  <p:childTnLst>
                                    <p:set>
                                      <p:cBhvr>
                                        <p:cTn id="32" dur="1" fill="hold">
                                          <p:stCondLst>
                                            <p:cond delay="0"/>
                                          </p:stCondLst>
                                        </p:cTn>
                                        <p:tgtEl>
                                          <p:spTgt spid="9230"/>
                                        </p:tgtEl>
                                        <p:attrNameLst>
                                          <p:attrName>style.visibility</p:attrName>
                                        </p:attrNameLst>
                                      </p:cBhvr>
                                      <p:to>
                                        <p:strVal val="visible"/>
                                      </p:to>
                                    </p:set>
                                    <p:anim calcmode="lin" valueType="num">
                                      <p:cBhvr>
                                        <p:cTn id="33" dur="500" decel="50000" fill="hold">
                                          <p:stCondLst>
                                            <p:cond delay="0"/>
                                          </p:stCondLst>
                                        </p:cTn>
                                        <p:tgtEl>
                                          <p:spTgt spid="9230"/>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9230"/>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9230"/>
                                        </p:tgtEl>
                                        <p:attrNameLst>
                                          <p:attrName>ppt_w</p:attrName>
                                        </p:attrNameLst>
                                      </p:cBhvr>
                                      <p:tavLst>
                                        <p:tav tm="0">
                                          <p:val>
                                            <p:strVal val="#ppt_w*.05"/>
                                          </p:val>
                                        </p:tav>
                                        <p:tav tm="100000">
                                          <p:val>
                                            <p:strVal val="#ppt_w"/>
                                          </p:val>
                                        </p:tav>
                                      </p:tavLst>
                                    </p:anim>
                                    <p:anim calcmode="lin" valueType="num">
                                      <p:cBhvr>
                                        <p:cTn id="36" dur="1000" fill="hold"/>
                                        <p:tgtEl>
                                          <p:spTgt spid="9230"/>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9230"/>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9230"/>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9230"/>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9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ldLvl="0" animBg="1"/>
      <p:bldP spid="9220" grpId="0"/>
      <p:bldP spid="41993" grpId="0" bldLvl="0" animBg="1"/>
      <p:bldP spid="9229" grpId="0"/>
      <p:bldP spid="923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3" cstate="print"/>
          <a:stretch>
            <a:fillRect t="-7000" b="-7000"/>
          </a:stretch>
        </a:blipFill>
        <a:effectLst/>
      </p:bgPr>
    </p:bg>
    <p:spTree>
      <p:nvGrpSpPr>
        <p:cNvPr id="1" name=""/>
        <p:cNvGrpSpPr/>
        <p:nvPr/>
      </p:nvGrpSpPr>
      <p:grpSpPr>
        <a:xfrm>
          <a:off x="0" y="0"/>
          <a:ext cx="0" cy="0"/>
          <a:chOff x="0" y="0"/>
          <a:chExt cx="0" cy="0"/>
        </a:xfrm>
      </p:grpSpPr>
      <p:sp>
        <p:nvSpPr>
          <p:cNvPr id="8194" name="AutoShape 7"/>
          <p:cNvSpPr/>
          <p:nvPr/>
        </p:nvSpPr>
        <p:spPr>
          <a:xfrm>
            <a:off x="1077913" y="765175"/>
            <a:ext cx="8066087" cy="4895850"/>
          </a:xfrm>
          <a:prstGeom prst="roundRect">
            <a:avLst>
              <a:gd name="adj" fmla="val 16667"/>
            </a:avLst>
          </a:prstGeom>
          <a:solidFill>
            <a:srgbClr val="FFFFFF">
              <a:alpha val="89803"/>
            </a:srgbClr>
          </a:solidFill>
          <a:ln w="28575" cap="flat" cmpd="sng">
            <a:solidFill>
              <a:schemeClr val="accent1"/>
            </a:solidFill>
            <a:prstDash val="solid"/>
            <a:headEnd type="none" w="med" len="med"/>
            <a:tailEnd type="none" w="med" len="med"/>
          </a:ln>
        </p:spPr>
        <p:txBody>
          <a:bodyPr wrap="none" anchor="ctr"/>
          <a:lstStyle/>
          <a:p>
            <a:r>
              <a:rPr lang="en-US" altLang="zh-CN" sz="4800" b="1">
                <a:solidFill>
                  <a:srgbClr val="000000"/>
                </a:solidFill>
                <a:latin typeface="Arial" panose="020B0604020202020204" pitchFamily="34" charset="0"/>
              </a:rPr>
              <a:t>2</a:t>
            </a:r>
            <a:r>
              <a:rPr lang="zh-CN" altLang="en-US" sz="4800" b="1" dirty="0">
                <a:solidFill>
                  <a:srgbClr val="000000"/>
                </a:solidFill>
                <a:latin typeface="Arial" panose="020B0604020202020204" pitchFamily="34" charset="0"/>
              </a:rPr>
              <a:t>、把</a:t>
            </a:r>
            <a:r>
              <a:rPr lang="en-US" altLang="zh-CN" sz="4800" b="1">
                <a:solidFill>
                  <a:srgbClr val="000000"/>
                </a:solidFill>
                <a:latin typeface="Arial" panose="020B0604020202020204" pitchFamily="34" charset="0"/>
              </a:rPr>
              <a:t>6x-y</a:t>
            </a:r>
            <a:r>
              <a:rPr lang="zh-CN" altLang="en-US" sz="4800" b="1" dirty="0">
                <a:solidFill>
                  <a:srgbClr val="000000"/>
                </a:solidFill>
                <a:latin typeface="Arial" panose="020B0604020202020204" pitchFamily="34" charset="0"/>
              </a:rPr>
              <a:t>＝</a:t>
            </a:r>
            <a:r>
              <a:rPr lang="en-US" altLang="zh-CN" sz="4800" b="1">
                <a:solidFill>
                  <a:srgbClr val="000000"/>
                </a:solidFill>
                <a:latin typeface="Arial" panose="020B0604020202020204" pitchFamily="34" charset="0"/>
              </a:rPr>
              <a:t>10 </a:t>
            </a:r>
            <a:r>
              <a:rPr lang="zh-CN" altLang="en-US" sz="4800" b="1" dirty="0">
                <a:solidFill>
                  <a:srgbClr val="000000"/>
                </a:solidFill>
                <a:latin typeface="Arial" panose="020B0604020202020204" pitchFamily="34" charset="0"/>
              </a:rPr>
              <a:t>，写成</a:t>
            </a:r>
          </a:p>
          <a:p>
            <a:endParaRPr lang="zh-CN" altLang="en-US" sz="4800" b="1" dirty="0">
              <a:solidFill>
                <a:srgbClr val="000000"/>
              </a:solidFill>
              <a:latin typeface="Arial" panose="020B0604020202020204" pitchFamily="34" charset="0"/>
            </a:endParaRPr>
          </a:p>
          <a:p>
            <a:r>
              <a:rPr lang="en-US" altLang="zh-CN" sz="4800" b="1">
                <a:solidFill>
                  <a:srgbClr val="000000"/>
                </a:solidFill>
                <a:latin typeface="Arial" panose="020B0604020202020204" pitchFamily="34" charset="0"/>
              </a:rPr>
              <a:t>y</a:t>
            </a:r>
            <a:r>
              <a:rPr lang="zh-CN" altLang="en-US" sz="4800" b="1" dirty="0">
                <a:solidFill>
                  <a:srgbClr val="000000"/>
                </a:solidFill>
                <a:latin typeface="Arial" panose="020B0604020202020204" pitchFamily="34" charset="0"/>
              </a:rPr>
              <a:t>＝</a:t>
            </a:r>
            <a:endParaRPr lang="en-US" altLang="zh-CN" sz="4400" b="1">
              <a:solidFill>
                <a:srgbClr val="000000"/>
              </a:solidFill>
              <a:latin typeface="Arial" panose="020B0604020202020204" pitchFamily="34" charset="0"/>
            </a:endParaRPr>
          </a:p>
          <a:p>
            <a:r>
              <a:rPr lang="en-US" altLang="zh-CN" sz="4400" b="1">
                <a:solidFill>
                  <a:srgbClr val="000000"/>
                </a:solidFill>
                <a:latin typeface="Arial" panose="020B0604020202020204" pitchFamily="34" charset="0"/>
              </a:rPr>
              <a:t>3</a:t>
            </a:r>
            <a:r>
              <a:rPr lang="zh-CN" altLang="en-US" sz="7200" b="1" dirty="0">
                <a:solidFill>
                  <a:srgbClr val="000000"/>
                </a:solidFill>
                <a:latin typeface="Arial" panose="020B0604020202020204" pitchFamily="34" charset="0"/>
              </a:rPr>
              <a:t>、</a:t>
            </a:r>
            <a:r>
              <a:rPr lang="zh-CN" altLang="en-US" sz="4800" b="1" dirty="0">
                <a:solidFill>
                  <a:srgbClr val="000000"/>
                </a:solidFill>
                <a:latin typeface="Arial" panose="020B0604020202020204" pitchFamily="34" charset="0"/>
              </a:rPr>
              <a:t>把</a:t>
            </a:r>
            <a:r>
              <a:rPr lang="en-US" altLang="zh-CN" sz="4800" b="1">
                <a:solidFill>
                  <a:srgbClr val="000000"/>
                </a:solidFill>
                <a:latin typeface="Arial" panose="020B0604020202020204" pitchFamily="34" charset="0"/>
              </a:rPr>
              <a:t>2x-3y</a:t>
            </a:r>
            <a:r>
              <a:rPr lang="zh-CN" altLang="en-US" sz="4800" b="1" dirty="0">
                <a:solidFill>
                  <a:srgbClr val="000000"/>
                </a:solidFill>
                <a:latin typeface="Arial" panose="020B0604020202020204" pitchFamily="34" charset="0"/>
              </a:rPr>
              <a:t>＝</a:t>
            </a:r>
            <a:r>
              <a:rPr lang="en-US" altLang="zh-CN" sz="4800" b="1">
                <a:solidFill>
                  <a:srgbClr val="000000"/>
                </a:solidFill>
                <a:latin typeface="Arial" panose="020B0604020202020204" pitchFamily="34" charset="0"/>
              </a:rPr>
              <a:t>12 </a:t>
            </a:r>
            <a:r>
              <a:rPr lang="zh-CN" altLang="en-US" sz="4800" b="1" dirty="0">
                <a:solidFill>
                  <a:srgbClr val="000000"/>
                </a:solidFill>
                <a:latin typeface="Arial" panose="020B0604020202020204" pitchFamily="34" charset="0"/>
              </a:rPr>
              <a:t>，写成</a:t>
            </a:r>
          </a:p>
          <a:p>
            <a:endParaRPr lang="zh-CN" altLang="en-US" sz="4800" b="1" dirty="0">
              <a:solidFill>
                <a:srgbClr val="000000"/>
              </a:solidFill>
              <a:latin typeface="Arial" panose="020B0604020202020204" pitchFamily="34" charset="0"/>
            </a:endParaRPr>
          </a:p>
          <a:p>
            <a:r>
              <a:rPr lang="en-US" altLang="zh-CN" sz="4800" b="1">
                <a:solidFill>
                  <a:srgbClr val="000000"/>
                </a:solidFill>
                <a:latin typeface="Arial" panose="020B0604020202020204" pitchFamily="34" charset="0"/>
              </a:rPr>
              <a:t> x</a:t>
            </a:r>
            <a:r>
              <a:rPr lang="zh-CN" altLang="en-US" sz="4800" b="1" dirty="0">
                <a:solidFill>
                  <a:srgbClr val="000000"/>
                </a:solidFill>
                <a:latin typeface="Arial" panose="020B0604020202020204" pitchFamily="34" charset="0"/>
              </a:rPr>
              <a:t>＝</a:t>
            </a:r>
          </a:p>
        </p:txBody>
      </p:sp>
      <p:sp>
        <p:nvSpPr>
          <p:cNvPr id="8196" name="Text Box 38"/>
          <p:cNvSpPr txBox="1"/>
          <p:nvPr/>
        </p:nvSpPr>
        <p:spPr>
          <a:xfrm>
            <a:off x="1979613" y="5300663"/>
            <a:ext cx="6696075" cy="384175"/>
          </a:xfrm>
          <a:prstGeom prst="rect">
            <a:avLst/>
          </a:prstGeom>
          <a:noFill/>
          <a:ln w="9525">
            <a:noFill/>
          </a:ln>
        </p:spPr>
        <p:txBody>
          <a:bodyPr>
            <a:spAutoFit/>
          </a:bodyPr>
          <a:lstStyle/>
          <a:p>
            <a:pPr>
              <a:lnSpc>
                <a:spcPct val="80000"/>
              </a:lnSpc>
              <a:spcBef>
                <a:spcPct val="20000"/>
              </a:spcBef>
              <a:buFont typeface="Arial" panose="020B0604020202020204" pitchFamily="34" charset="0"/>
              <a:buNone/>
            </a:pPr>
            <a:endParaRPr lang="zh-CN" altLang="en-US" sz="2400" dirty="0">
              <a:latin typeface="Arial" panose="020B0604020202020204" pitchFamily="34" charset="0"/>
              <a:ea typeface="Arial" panose="020B0604020202020204" pitchFamily="34" charset="0"/>
            </a:endParaRPr>
          </a:p>
        </p:txBody>
      </p:sp>
      <p:pic>
        <p:nvPicPr>
          <p:cNvPr id="46084" name="Picture 4" descr="3"/>
          <p:cNvPicPr>
            <a:picLocks noChangeAspect="1"/>
          </p:cNvPicPr>
          <p:nvPr/>
        </p:nvPicPr>
        <p:blipFill>
          <a:blip r:embed="rId4" cstate="print">
            <a:clrChange>
              <a:clrFrom>
                <a:srgbClr val="D8E9EC"/>
              </a:clrFrom>
              <a:clrTo>
                <a:srgbClr val="D8E9EC">
                  <a:alpha val="0"/>
                </a:srgbClr>
              </a:clrTo>
            </a:clrChange>
          </a:blip>
          <a:stretch>
            <a:fillRect/>
          </a:stretch>
        </p:blipFill>
        <p:spPr>
          <a:xfrm>
            <a:off x="-211137" y="0"/>
            <a:ext cx="1544637" cy="1547813"/>
          </a:xfrm>
          <a:prstGeom prst="rect">
            <a:avLst/>
          </a:prstGeom>
          <a:noFill/>
          <a:ln w="9525">
            <a:noFill/>
          </a:ln>
        </p:spPr>
      </p:pic>
      <p:sp>
        <p:nvSpPr>
          <p:cNvPr id="46085" name="Rectangle 19"/>
          <p:cNvSpPr/>
          <p:nvPr/>
        </p:nvSpPr>
        <p:spPr>
          <a:xfrm>
            <a:off x="0" y="0"/>
            <a:ext cx="9144000" cy="0"/>
          </a:xfrm>
          <a:prstGeom prst="rect">
            <a:avLst/>
          </a:prstGeom>
          <a:noFill/>
          <a:ln w="9525">
            <a:noFill/>
          </a:ln>
          <a:effectLst>
            <a:prstShdw prst="shdw17" dist="17961" dir="2699999">
              <a:srgbClr val="684180"/>
            </a:prstShdw>
          </a:effectLst>
        </p:spPr>
        <p:txBody>
          <a:bodyPr wrap="none" anchor="ctr">
            <a:spAutoFit/>
          </a:bodyPr>
          <a:lstStyle/>
          <a:p>
            <a:pP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6086" name="Rectangle 22"/>
          <p:cNvSpPr/>
          <p:nvPr/>
        </p:nvSpPr>
        <p:spPr>
          <a:xfrm>
            <a:off x="1476375" y="1773238"/>
            <a:ext cx="9144000" cy="365125"/>
          </a:xfrm>
          <a:prstGeom prst="rect">
            <a:avLst/>
          </a:prstGeom>
          <a:noFill/>
          <a:ln w="9525">
            <a:noFill/>
          </a:ln>
          <a:effectLst>
            <a:prstShdw prst="shdw17" dist="17961" dir="2699999">
              <a:srgbClr val="684180"/>
            </a:prstShdw>
          </a:effectLst>
        </p:spPr>
        <p:txBody>
          <a:bodyPr anchor="ctr">
            <a:spAutoFit/>
          </a:bodyPr>
          <a:lstStyle/>
          <a:p>
            <a:pPr eaLnBrk="1" hangingPunct="1">
              <a:buFont typeface="Arial" panose="020B0604020202020204" pitchFamily="34" charset="0"/>
              <a:buNone/>
            </a:pPr>
            <a:endParaRPr lang="zh-CN" altLang="en-US" dirty="0">
              <a:latin typeface="Arial" panose="020B0604020202020204" pitchFamily="34" charset="0"/>
              <a:ea typeface="Arial" panose="020B0604020202020204" pitchFamily="34" charset="0"/>
            </a:endParaRPr>
          </a:p>
        </p:txBody>
      </p:sp>
      <p:sp>
        <p:nvSpPr>
          <p:cNvPr id="46087" name="Rectangle 24"/>
          <p:cNvSpPr/>
          <p:nvPr/>
        </p:nvSpPr>
        <p:spPr>
          <a:xfrm>
            <a:off x="1331913" y="4030663"/>
            <a:ext cx="7812087" cy="641350"/>
          </a:xfrm>
          <a:prstGeom prst="rect">
            <a:avLst/>
          </a:prstGeom>
          <a:noFill/>
          <a:ln w="9525">
            <a:noFill/>
          </a:ln>
          <a:effectLst>
            <a:prstShdw prst="shdw17" dist="17961" dir="2699999">
              <a:srgbClr val="684180"/>
            </a:prstShdw>
          </a:effectLst>
        </p:spPr>
        <p:txBody>
          <a:bodyPr anchor="ctr">
            <a:spAutoFit/>
          </a:bodyPr>
          <a:lstStyle/>
          <a:p>
            <a:pPr>
              <a:buFont typeface="Arial" panose="020B0604020202020204" pitchFamily="34" charset="0"/>
              <a:buNone/>
            </a:pPr>
            <a:r>
              <a:rPr lang="en-US" altLang="zh-CN" sz="3600">
                <a:solidFill>
                  <a:srgbClr val="000000"/>
                </a:solidFill>
                <a:latin typeface="宋体" panose="02010600030101010101" pitchFamily="2" charset="-122"/>
                <a:cs typeface="Arial" panose="020B0604020202020204" pitchFamily="34" charset="0"/>
              </a:rPr>
              <a:t>  </a:t>
            </a:r>
            <a:endParaRPr lang="en-US" altLang="zh-CN" sz="2400">
              <a:solidFill>
                <a:schemeClr val="tx2"/>
              </a:solidFill>
              <a:latin typeface="宋体" panose="02010600030101010101" pitchFamily="2" charset="-122"/>
              <a:ea typeface="Arial" panose="020B0604020202020204" pitchFamily="34" charset="0"/>
            </a:endParaRPr>
          </a:p>
        </p:txBody>
      </p:sp>
      <p:sp>
        <p:nvSpPr>
          <p:cNvPr id="7185" name="Rectangle 2"/>
          <p:cNvSpPr txBox="1">
            <a:spLocks noChangeArrowheads="1"/>
          </p:cNvSpPr>
          <p:nvPr/>
        </p:nvSpPr>
        <p:spPr bwMode="auto">
          <a:xfrm>
            <a:off x="900113" y="2349500"/>
            <a:ext cx="6934200" cy="914400"/>
          </a:xfrm>
          <a:prstGeom prst="rect">
            <a:avLst/>
          </a:prstGeom>
          <a:noFill/>
          <a:ln w="9525">
            <a:noFill/>
            <a:miter lim="800000"/>
          </a:ln>
          <a:effectLst>
            <a:outerShdw dist="17961" dir="2700000" algn="ctr" rotWithShape="0">
              <a:schemeClr val="bg2"/>
            </a:outerShdw>
          </a:effectLst>
        </p:spPr>
        <p:txBody>
          <a:bodyPr anchor="ctr"/>
          <a:lstStyle/>
          <a:p>
            <a:pPr marR="0" defTabSz="914400">
              <a:buClrTx/>
              <a:buSzTx/>
              <a:buFont typeface="Arial" panose="020B0604020202020204" pitchFamily="34" charset="0"/>
              <a:buNone/>
              <a:defRPr/>
            </a:pPr>
            <a:endParaRPr kumimoji="0" lang="zh-CN" altLang="en-US" sz="4400" b="1" kern="1200" cap="none" spc="0" normalizeH="0" baseline="0" noProof="0">
              <a:latin typeface="Arial" panose="020B0604020202020204" pitchFamily="34" charset="0"/>
              <a:ea typeface="宋体" panose="02010600030101010101" pitchFamily="2" charset="-122"/>
              <a:cs typeface="Arial" panose="020B0604020202020204" pitchFamily="34" charset="0"/>
            </a:endParaRPr>
          </a:p>
        </p:txBody>
      </p:sp>
      <p:graphicFrame>
        <p:nvGraphicFramePr>
          <p:cNvPr id="46089" name="对象 46088"/>
          <p:cNvGraphicFramePr>
            <a:graphicFrameLocks/>
          </p:cNvGraphicFramePr>
          <p:nvPr/>
        </p:nvGraphicFramePr>
        <p:xfrm>
          <a:off x="3059113" y="4292600"/>
          <a:ext cx="1800225" cy="1430338"/>
        </p:xfrm>
        <a:graphic>
          <a:graphicData uri="http://schemas.openxmlformats.org/presentationml/2006/ole">
            <p:oleObj spid="_x0000_s17410" r:id="rId5" imgW="495085" imgH="393529" progId="Equation.3">
              <p:embed/>
            </p:oleObj>
          </a:graphicData>
        </a:graphic>
      </p:graphicFrame>
      <p:graphicFrame>
        <p:nvGraphicFramePr>
          <p:cNvPr id="46090" name="对象 46089"/>
          <p:cNvGraphicFramePr>
            <a:graphicFrameLocks/>
          </p:cNvGraphicFramePr>
          <p:nvPr/>
        </p:nvGraphicFramePr>
        <p:xfrm>
          <a:off x="2627313" y="2276475"/>
          <a:ext cx="1708150" cy="646113"/>
        </p:xfrm>
        <a:graphic>
          <a:graphicData uri="http://schemas.openxmlformats.org/presentationml/2006/ole">
            <p:oleObj spid="_x0000_s17409" r:id="rId6" imgW="469086" imgH="177492"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xEl>
                                              <p:pRg st="0" end="0"/>
                                            </p:txEl>
                                          </p:spTgt>
                                        </p:tgtEl>
                                        <p:attrNameLst>
                                          <p:attrName>style.visibility</p:attrName>
                                        </p:attrNameLst>
                                      </p:cBhvr>
                                      <p:to>
                                        <p:strVal val="visible"/>
                                      </p:to>
                                    </p:set>
                                    <p:anim calcmode="lin" valueType="num">
                                      <p:cBhvr additive="base">
                                        <p:cTn id="7" dur="500" fill="hold"/>
                                        <p:tgtEl>
                                          <p:spTgt spid="819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194">
                                            <p:txEl>
                                              <p:pRg st="2" end="2"/>
                                            </p:txEl>
                                          </p:spTgt>
                                        </p:tgtEl>
                                        <p:attrNameLst>
                                          <p:attrName>style.visibility</p:attrName>
                                        </p:attrNameLst>
                                      </p:cBhvr>
                                      <p:to>
                                        <p:strVal val="visible"/>
                                      </p:to>
                                    </p:set>
                                    <p:anim calcmode="lin" valueType="num">
                                      <p:cBhvr additive="base">
                                        <p:cTn id="13" dur="500" fill="hold"/>
                                        <p:tgtEl>
                                          <p:spTgt spid="819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6090"/>
                                        </p:tgtEl>
                                        <p:attrNameLst>
                                          <p:attrName>style.visibility</p:attrName>
                                        </p:attrNameLst>
                                      </p:cBhvr>
                                      <p:to>
                                        <p:strVal val="visible"/>
                                      </p:to>
                                    </p:set>
                                    <p:anim calcmode="lin" valueType="num">
                                      <p:cBhvr additive="base">
                                        <p:cTn id="19" dur="500" fill="hold"/>
                                        <p:tgtEl>
                                          <p:spTgt spid="46090"/>
                                        </p:tgtEl>
                                        <p:attrNameLst>
                                          <p:attrName>ppt_x</p:attrName>
                                        </p:attrNameLst>
                                      </p:cBhvr>
                                      <p:tavLst>
                                        <p:tav tm="0">
                                          <p:val>
                                            <p:strVal val="#ppt_x"/>
                                          </p:val>
                                        </p:tav>
                                        <p:tav tm="100000">
                                          <p:val>
                                            <p:strVal val="#ppt_x"/>
                                          </p:val>
                                        </p:tav>
                                      </p:tavLst>
                                    </p:anim>
                                    <p:anim calcmode="lin" valueType="num">
                                      <p:cBhvr additive="base">
                                        <p:cTn id="20" dur="500" fill="hold"/>
                                        <p:tgtEl>
                                          <p:spTgt spid="4609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194">
                                            <p:txEl>
                                              <p:pRg st="3" end="3"/>
                                            </p:txEl>
                                          </p:spTgt>
                                        </p:tgtEl>
                                        <p:attrNameLst>
                                          <p:attrName>style.visibility</p:attrName>
                                        </p:attrNameLst>
                                      </p:cBhvr>
                                      <p:to>
                                        <p:strVal val="visible"/>
                                      </p:to>
                                    </p:set>
                                    <p:anim calcmode="lin" valueType="num">
                                      <p:cBhvr additive="base">
                                        <p:cTn id="25" dur="500" fill="hold"/>
                                        <p:tgtEl>
                                          <p:spTgt spid="819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194">
                                            <p:txEl>
                                              <p:pRg st="5" end="5"/>
                                            </p:txEl>
                                          </p:spTgt>
                                        </p:tgtEl>
                                        <p:attrNameLst>
                                          <p:attrName>style.visibility</p:attrName>
                                        </p:attrNameLst>
                                      </p:cBhvr>
                                      <p:to>
                                        <p:strVal val="visible"/>
                                      </p:to>
                                    </p:set>
                                    <p:anim calcmode="lin" valueType="num">
                                      <p:cBhvr additive="base">
                                        <p:cTn id="29" dur="500" fill="hold"/>
                                        <p:tgtEl>
                                          <p:spTgt spid="819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19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6089"/>
                                        </p:tgtEl>
                                        <p:attrNameLst>
                                          <p:attrName>style.visibility</p:attrName>
                                        </p:attrNameLst>
                                      </p:cBhvr>
                                      <p:to>
                                        <p:strVal val="visible"/>
                                      </p:to>
                                    </p:set>
                                    <p:anim calcmode="lin" valueType="num">
                                      <p:cBhvr additive="base">
                                        <p:cTn id="35" dur="500" fill="hold"/>
                                        <p:tgtEl>
                                          <p:spTgt spid="46089"/>
                                        </p:tgtEl>
                                        <p:attrNameLst>
                                          <p:attrName>ppt_x</p:attrName>
                                        </p:attrNameLst>
                                      </p:cBhvr>
                                      <p:tavLst>
                                        <p:tav tm="0">
                                          <p:val>
                                            <p:strVal val="#ppt_x"/>
                                          </p:val>
                                        </p:tav>
                                        <p:tav tm="100000">
                                          <p:val>
                                            <p:strVal val="#ppt_x"/>
                                          </p:val>
                                        </p:tav>
                                      </p:tavLst>
                                    </p:anim>
                                    <p:anim calcmode="lin" valueType="num">
                                      <p:cBhvr additive="base">
                                        <p:cTn id="36" dur="500" fill="hold"/>
                                        <p:tgtEl>
                                          <p:spTgt spid="460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4" cstate="print"/>
          <a:stretch>
            <a:fillRect t="-7000" b="-7000"/>
          </a:stretch>
        </a:blipFill>
        <a:effectLst/>
      </p:bgPr>
    </p:bg>
    <p:spTree>
      <p:nvGrpSpPr>
        <p:cNvPr id="1" name=""/>
        <p:cNvGrpSpPr/>
        <p:nvPr/>
      </p:nvGrpSpPr>
      <p:grpSpPr>
        <a:xfrm>
          <a:off x="0" y="0"/>
          <a:ext cx="0" cy="0"/>
          <a:chOff x="0" y="0"/>
          <a:chExt cx="0" cy="0"/>
        </a:xfrm>
      </p:grpSpPr>
      <p:sp>
        <p:nvSpPr>
          <p:cNvPr id="4098" name="矩形 80"/>
          <p:cNvSpPr/>
          <p:nvPr/>
        </p:nvSpPr>
        <p:spPr>
          <a:xfrm>
            <a:off x="11113" y="38100"/>
            <a:ext cx="1203325" cy="398463"/>
          </a:xfrm>
          <a:prstGeom prst="rect">
            <a:avLst/>
          </a:prstGeom>
          <a:noFill/>
          <a:ln w="9525">
            <a:noFill/>
          </a:ln>
        </p:spPr>
        <p:txBody>
          <a:bodyPr wrap="none">
            <a:spAutoFit/>
          </a:bodyPr>
          <a:lstStyle/>
          <a:p>
            <a:pPr eaLnBrk="1" hangingPunct="1">
              <a:buFont typeface="Arial" panose="020B0604020202020204" pitchFamily="34" charset="0"/>
              <a:buNone/>
            </a:pPr>
            <a:r>
              <a:rPr lang="zh-CN" altLang="en-US" sz="2000" b="1" dirty="0">
                <a:solidFill>
                  <a:srgbClr val="228B8B"/>
                </a:solidFill>
                <a:latin typeface="Arial" panose="020B0604020202020204" pitchFamily="34" charset="0"/>
                <a:ea typeface="方正姚体" pitchFamily="2" charset="-122"/>
              </a:rPr>
              <a:t>导入新课</a:t>
            </a:r>
          </a:p>
        </p:txBody>
      </p:sp>
      <p:sp>
        <p:nvSpPr>
          <p:cNvPr id="4099" name="圆角矩形 31"/>
          <p:cNvSpPr/>
          <p:nvPr/>
        </p:nvSpPr>
        <p:spPr>
          <a:xfrm>
            <a:off x="73025" y="549275"/>
            <a:ext cx="1687513" cy="550863"/>
          </a:xfrm>
          <a:prstGeom prst="roundRect">
            <a:avLst>
              <a:gd name="adj" fmla="val 16667"/>
            </a:avLst>
          </a:prstGeom>
          <a:solidFill>
            <a:srgbClr val="FFFFD9"/>
          </a:solidFill>
          <a:ln w="25400" cap="flat" cmpd="sng">
            <a:solidFill>
              <a:srgbClr val="0099FF"/>
            </a:solidFill>
            <a:prstDash val="solid"/>
            <a:headEnd type="none" w="med" len="med"/>
            <a:tailEnd type="none" w="med" len="med"/>
          </a:ln>
        </p:spPr>
        <p:txBody>
          <a:bodyPr/>
          <a:lstStyle/>
          <a:p>
            <a:pPr algn="ctr" eaLnBrk="1" hangingPunct="1">
              <a:buFont typeface="Arial" panose="020B0604020202020204" pitchFamily="34" charset="0"/>
              <a:buNone/>
            </a:pPr>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情境引入</a:t>
            </a:r>
          </a:p>
        </p:txBody>
      </p:sp>
      <p:graphicFrame>
        <p:nvGraphicFramePr>
          <p:cNvPr id="4100" name="内容占位符 6145"/>
          <p:cNvGraphicFramePr>
            <a:graphicFrameLocks/>
          </p:cNvGraphicFramePr>
          <p:nvPr>
            <p:ph type="subTitle" idx="1"/>
          </p:nvPr>
        </p:nvGraphicFramePr>
        <p:xfrm>
          <a:off x="1057275" y="2047875"/>
          <a:ext cx="2849563" cy="3157538"/>
        </p:xfrm>
        <a:graphic>
          <a:graphicData uri="http://schemas.openxmlformats.org/presentationml/2006/ole">
            <p:oleObj spid="_x0000_s20481" r:id="rId5" imgW="2857899" imgH="2857899" progId="PBrush">
              <p:embed/>
            </p:oleObj>
          </a:graphicData>
        </a:graphic>
      </p:graphicFrame>
      <p:pic>
        <p:nvPicPr>
          <p:cNvPr id="4101" name="内容占位符 6146" descr="res13_attpic_brief"/>
          <p:cNvPicPr>
            <a:picLocks noGrp="1" noChangeAspect="1"/>
          </p:cNvPicPr>
          <p:nvPr>
            <p:ph sz="half" idx="4294967295"/>
          </p:nvPr>
        </p:nvPicPr>
        <p:blipFill>
          <a:blip r:embed="rId6" cstate="print"/>
          <a:srcRect/>
          <a:stretch>
            <a:fillRect/>
          </a:stretch>
        </p:blipFill>
        <p:spPr>
          <a:xfrm>
            <a:off x="1190625" y="1390650"/>
            <a:ext cx="6654800" cy="4716463"/>
          </a:xfrm>
          <a:ln/>
        </p:spPr>
      </p:pic>
      <p:sp>
        <p:nvSpPr>
          <p:cNvPr id="6148" name="椭圆形标注 6147"/>
          <p:cNvSpPr/>
          <p:nvPr/>
        </p:nvSpPr>
        <p:spPr>
          <a:xfrm>
            <a:off x="5969000" y="863600"/>
            <a:ext cx="2947988" cy="1808163"/>
          </a:xfrm>
          <a:prstGeom prst="wedgeEllipseCallout">
            <a:avLst>
              <a:gd name="adj1" fmla="val -43750"/>
              <a:gd name="adj2" fmla="val 70000"/>
            </a:avLst>
          </a:prstGeom>
          <a:solidFill>
            <a:schemeClr val="accent1"/>
          </a:solidFill>
          <a:ln w="9525" cap="flat" cmpd="sng">
            <a:solidFill>
              <a:schemeClr val="tx1"/>
            </a:solidFill>
            <a:prstDash val="solid"/>
            <a:miter/>
            <a:headEnd type="none" w="med" len="med"/>
            <a:tailEnd type="none" w="med" len="med"/>
          </a:ln>
        </p:spPr>
        <p:txBody>
          <a:bodyPr wrap="none" anchor="ctr"/>
          <a:lstStyle/>
          <a:p>
            <a:pPr algn="ctr" eaLnBrk="1" hangingPunct="1">
              <a:buFont typeface="Arial" panose="020B0604020202020204" pitchFamily="34" charset="0"/>
              <a:buNone/>
            </a:pPr>
            <a:endParaRPr lang="zh-CN" altLang="en-US" dirty="0">
              <a:latin typeface="Arial" panose="020B0604020202020204" pitchFamily="34" charset="0"/>
            </a:endParaRPr>
          </a:p>
        </p:txBody>
      </p:sp>
      <p:sp>
        <p:nvSpPr>
          <p:cNvPr id="4103" name="矩形 6148"/>
          <p:cNvSpPr>
            <a:spLocks noTextEdit="1"/>
          </p:cNvSpPr>
          <p:nvPr/>
        </p:nvSpPr>
        <p:spPr>
          <a:xfrm>
            <a:off x="1854200" y="549275"/>
            <a:ext cx="4114800" cy="914400"/>
          </a:xfrm>
          <a:prstGeom prst="rect">
            <a:avLst/>
          </a:prstGeom>
        </p:spPr>
        <p:txBody>
          <a:bodyPr wrap="none" fromWordArt="1">
            <a:prstTxWarp prst="textPlain">
              <a:avLst>
                <a:gd name="adj" fmla="val 50000"/>
              </a:avLst>
            </a:prstTxWarp>
            <a:normAutofit/>
          </a:bodyPr>
          <a:lstStyle/>
          <a:p>
            <a:pPr algn="ctr"/>
            <a:r>
              <a:rPr lang="zh-CN" altLang="en-US" sz="3600">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宋体" panose="02010600030101010101" pitchFamily="2" charset="-122"/>
                <a:ea typeface="宋体" panose="02010600030101010101" pitchFamily="2" charset="-122"/>
              </a:rPr>
              <a:t>“曹冲称象”的故事</a:t>
            </a:r>
          </a:p>
        </p:txBody>
      </p:sp>
      <p:sp>
        <p:nvSpPr>
          <p:cNvPr id="6150" name="文本框 6149"/>
          <p:cNvSpPr txBox="1"/>
          <p:nvPr/>
        </p:nvSpPr>
        <p:spPr>
          <a:xfrm>
            <a:off x="5969000" y="1182688"/>
            <a:ext cx="2809875" cy="1168400"/>
          </a:xfrm>
          <a:prstGeom prst="rect">
            <a:avLst/>
          </a:prstGeom>
          <a:noFill/>
          <a:ln w="9525">
            <a:noFill/>
          </a:ln>
        </p:spPr>
        <p:txBody>
          <a:bodyPr>
            <a:spAutoFit/>
          </a:bodyPr>
          <a:lstStyle/>
          <a:p>
            <a:pPr algn="ctr" eaLnBrk="1" hangingPunct="1">
              <a:spcBef>
                <a:spcPct val="50000"/>
              </a:spcBef>
              <a:buFont typeface="Arial" panose="020B0604020202020204" pitchFamily="34" charset="0"/>
              <a:buNone/>
            </a:pPr>
            <a:r>
              <a:rPr lang="zh-CN" altLang="en-US" sz="2800" dirty="0">
                <a:solidFill>
                  <a:srgbClr val="FF0000"/>
                </a:solidFill>
                <a:latin typeface="黑体" panose="02010609060101010101" pitchFamily="49" charset="-122"/>
                <a:ea typeface="黑体" panose="02010609060101010101" pitchFamily="49" charset="-122"/>
              </a:rPr>
              <a:t>把大象的体重转</a:t>
            </a:r>
          </a:p>
          <a:p>
            <a:pPr algn="ctr" eaLnBrk="1" hangingPunct="1">
              <a:spcBef>
                <a:spcPct val="50000"/>
              </a:spcBef>
              <a:buFont typeface="Arial" panose="020B0604020202020204" pitchFamily="34" charset="0"/>
              <a:buNone/>
            </a:pPr>
            <a:r>
              <a:rPr lang="zh-CN" altLang="en-US" sz="2800" dirty="0">
                <a:solidFill>
                  <a:srgbClr val="FF0000"/>
                </a:solidFill>
                <a:latin typeface="黑体" panose="02010609060101010101" pitchFamily="49" charset="-122"/>
                <a:ea typeface="黑体" panose="02010609060101010101" pitchFamily="49" charset="-122"/>
              </a:rPr>
              <a:t>化为石块的重量</a:t>
            </a:r>
            <a:endParaRPr lang="zh-CN" altLang="en-US" dirty="0">
              <a:solidFill>
                <a:srgbClr val="0099FF"/>
              </a:solidFill>
              <a:latin typeface="黑体" panose="02010609060101010101" pitchFamily="49" charset="-122"/>
              <a:ea typeface="黑体" panose="02010609060101010101" pitchFamily="49" charset="-122"/>
            </a:endParaRPr>
          </a:p>
        </p:txBody>
      </p:sp>
      <p:sp>
        <p:nvSpPr>
          <p:cNvPr id="6151" name="文本框 6150"/>
          <p:cNvSpPr txBox="1"/>
          <p:nvPr/>
        </p:nvSpPr>
        <p:spPr>
          <a:xfrm>
            <a:off x="323850" y="5876925"/>
            <a:ext cx="4776788" cy="646113"/>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3600" dirty="0">
                <a:latin typeface="Arial" panose="020B0604020202020204" pitchFamily="34" charset="0"/>
                <a:ea typeface="黑体" panose="02010609060101010101" pitchFamily="49" charset="-122"/>
              </a:rPr>
              <a:t>生活中解决问题的方法</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03"/>
                                        </p:tgtEl>
                                        <p:attrNameLst>
                                          <p:attrName>style.visibility</p:attrName>
                                        </p:attrNameLst>
                                      </p:cBhvr>
                                      <p:to>
                                        <p:strVal val="visible"/>
                                      </p:to>
                                    </p:set>
                                    <p:anim calcmode="lin" valueType="num">
                                      <p:cBhvr>
                                        <p:cTn id="7" dur="500" fill="hold"/>
                                        <p:tgtEl>
                                          <p:spTgt spid="4103"/>
                                        </p:tgtEl>
                                        <p:attrNameLst>
                                          <p:attrName>ppt_x</p:attrName>
                                        </p:attrNameLst>
                                      </p:cBhvr>
                                      <p:tavLst>
                                        <p:tav tm="0">
                                          <p:val>
                                            <p:strVal val="#ppt_x"/>
                                          </p:val>
                                        </p:tav>
                                        <p:tav tm="100000">
                                          <p:val>
                                            <p:strVal val="#ppt_x"/>
                                          </p:val>
                                        </p:tav>
                                      </p:tavLst>
                                    </p:anim>
                                    <p:anim calcmode="lin" valueType="num">
                                      <p:cBhvr>
                                        <p:cTn id="8" dur="500" fill="hold"/>
                                        <p:tgtEl>
                                          <p:spTgt spid="41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150"/>
                                        </p:tgtEl>
                                        <p:attrNameLst>
                                          <p:attrName>style.visibility</p:attrName>
                                        </p:attrNameLst>
                                      </p:cBhvr>
                                      <p:to>
                                        <p:strVal val="visible"/>
                                      </p:to>
                                    </p:set>
                                    <p:animEffect transition="in" filter="blinds(horizontal)">
                                      <p:cBhvr>
                                        <p:cTn id="13" dur="500"/>
                                        <p:tgtEl>
                                          <p:spTgt spid="615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148"/>
                                        </p:tgtEl>
                                        <p:attrNameLst>
                                          <p:attrName>style.visibility</p:attrName>
                                        </p:attrNameLst>
                                      </p:cBhvr>
                                      <p:to>
                                        <p:strVal val="visible"/>
                                      </p:to>
                                    </p:set>
                                    <p:animEffect transition="in" filter="blinds(horizontal)">
                                      <p:cBhvr>
                                        <p:cTn id="16" dur="500"/>
                                        <p:tgtEl>
                                          <p:spTgt spid="6148"/>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6151"/>
                                        </p:tgtEl>
                                        <p:attrNameLst>
                                          <p:attrName>style.visibility</p:attrName>
                                        </p:attrNameLst>
                                      </p:cBhvr>
                                      <p:to>
                                        <p:strVal val="visible"/>
                                      </p:to>
                                    </p:set>
                                    <p:animEffect transition="in" filter="blinds(horizontal)">
                                      <p:cBhvr>
                                        <p:cTn id="21" dur="5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ldLvl="0" animBg="1"/>
      <p:bldP spid="6150" grpId="0" bldLvl="0"/>
      <p:bldP spid="6151"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4" cstate="print"/>
          <a:stretch>
            <a:fillRect t="-7000" b="-7000"/>
          </a:stretch>
        </a:blipFill>
        <a:effectLst/>
      </p:bgPr>
    </p:bg>
    <p:spTree>
      <p:nvGrpSpPr>
        <p:cNvPr id="1" name=""/>
        <p:cNvGrpSpPr/>
        <p:nvPr/>
      </p:nvGrpSpPr>
      <p:grpSpPr>
        <a:xfrm>
          <a:off x="0" y="0"/>
          <a:ext cx="0" cy="0"/>
          <a:chOff x="0" y="0"/>
          <a:chExt cx="0" cy="0"/>
        </a:xfrm>
      </p:grpSpPr>
      <p:sp>
        <p:nvSpPr>
          <p:cNvPr id="5122" name="矩形 80"/>
          <p:cNvSpPr/>
          <p:nvPr/>
        </p:nvSpPr>
        <p:spPr>
          <a:xfrm>
            <a:off x="11113" y="38100"/>
            <a:ext cx="1104900" cy="366713"/>
          </a:xfrm>
          <a:prstGeom prst="rect">
            <a:avLst/>
          </a:prstGeom>
          <a:noFill/>
          <a:ln w="9525">
            <a:noFill/>
          </a:ln>
        </p:spPr>
        <p:txBody>
          <a:bodyPr wrap="none">
            <a:spAutoFit/>
          </a:bodyPr>
          <a:lstStyle/>
          <a:p>
            <a:pPr eaLnBrk="1" hangingPunct="1">
              <a:buFont typeface="Arial" panose="020B0604020202020204" pitchFamily="34" charset="0"/>
              <a:buNone/>
            </a:pPr>
            <a:r>
              <a:rPr lang="zh-CN" altLang="en-US" b="1" dirty="0">
                <a:solidFill>
                  <a:srgbClr val="228B8B"/>
                </a:solidFill>
                <a:latin typeface="Arial" panose="020B0604020202020204" pitchFamily="34" charset="0"/>
                <a:ea typeface="方正姚体" pitchFamily="2" charset="-122"/>
              </a:rPr>
              <a:t>讲授新课</a:t>
            </a:r>
            <a:endParaRPr lang="zh-CN" altLang="en-US" dirty="0">
              <a:solidFill>
                <a:srgbClr val="228B8B"/>
              </a:solidFill>
              <a:latin typeface="Arial" panose="020B0604020202020204" pitchFamily="34" charset="0"/>
            </a:endParaRPr>
          </a:p>
        </p:txBody>
      </p:sp>
      <p:grpSp>
        <p:nvGrpSpPr>
          <p:cNvPr id="5123" name="组合 6147"/>
          <p:cNvGrpSpPr/>
          <p:nvPr/>
        </p:nvGrpSpPr>
        <p:grpSpPr>
          <a:xfrm>
            <a:off x="325438" y="263525"/>
            <a:ext cx="5618162" cy="871538"/>
            <a:chOff x="0" y="0"/>
            <a:chExt cx="8848" cy="1371"/>
          </a:xfrm>
        </p:grpSpPr>
        <p:sp>
          <p:nvSpPr>
            <p:cNvPr id="5126" name="矩形 7"/>
            <p:cNvSpPr/>
            <p:nvPr/>
          </p:nvSpPr>
          <p:spPr>
            <a:xfrm>
              <a:off x="882" y="0"/>
              <a:ext cx="2634" cy="1200"/>
            </a:xfrm>
            <a:custGeom>
              <a:avLst/>
              <a:gdLst/>
              <a:ahLst/>
              <a:cxnLst>
                <a:cxn ang="0">
                  <a:pos x="0" y="1"/>
                </a:cxn>
                <a:cxn ang="0">
                  <a:pos x="3" y="1"/>
                </a:cxn>
                <a:cxn ang="0">
                  <a:pos x="0" y="1"/>
                </a:cxn>
                <a:cxn ang="0">
                  <a:pos x="0" y="0"/>
                </a:cxn>
                <a:cxn ang="0">
                  <a:pos x="0" y="0"/>
                </a:cxn>
                <a:cxn ang="0">
                  <a:pos x="0" y="0"/>
                </a:cxn>
              </a:cxnLst>
              <a:rect l="0" t="0" r="0" b="0"/>
              <a:pathLst>
                <a:path w="2520280" h="1872208">
                  <a:moveTo>
                    <a:pt x="0" y="1872208"/>
                  </a:moveTo>
                  <a:lnTo>
                    <a:pt x="2520280" y="1872208"/>
                  </a:lnTo>
                  <a:lnTo>
                    <a:pt x="0" y="1872208"/>
                  </a:lnTo>
                  <a:close/>
                  <a:moveTo>
                    <a:pt x="0" y="0"/>
                  </a:moveTo>
                  <a:lnTo>
                    <a:pt x="916" y="0"/>
                  </a:lnTo>
                  <a:lnTo>
                    <a:pt x="0" y="0"/>
                  </a:lnTo>
                  <a:close/>
                </a:path>
              </a:pathLst>
            </a:custGeom>
            <a:noFill/>
            <a:ln w="12700" cap="sq" cmpd="sng">
              <a:solidFill>
                <a:srgbClr val="DDDDDD">
                  <a:alpha val="100000"/>
                </a:srgbClr>
              </a:solidFill>
              <a:prstDash val="solid"/>
              <a:miter lim="800000"/>
              <a:headEnd type="none" w="med" len="med"/>
              <a:tailEnd type="none" w="med" len="med"/>
            </a:ln>
          </p:spPr>
          <p:txBody>
            <a:bodyPr/>
            <a:lstStyle/>
            <a:p>
              <a:endParaRPr lang="zh-CN" altLang="en-US"/>
            </a:p>
          </p:txBody>
        </p:sp>
        <p:sp>
          <p:nvSpPr>
            <p:cNvPr id="5127" name="任意多边形 16"/>
            <p:cNvSpPr/>
            <p:nvPr/>
          </p:nvSpPr>
          <p:spPr>
            <a:xfrm>
              <a:off x="0" y="454"/>
              <a:ext cx="826" cy="760"/>
            </a:xfrm>
            <a:custGeom>
              <a:avLst/>
              <a:gdLst/>
              <a:ahLst/>
              <a:cxnLst>
                <a:cxn ang="0">
                  <a:pos x="0" y="0"/>
                </a:cxn>
                <a:cxn ang="0">
                  <a:pos x="1" y="0"/>
                </a:cxn>
                <a:cxn ang="0">
                  <a:pos x="1" y="0"/>
                </a:cxn>
                <a:cxn ang="0">
                  <a:pos x="1" y="0"/>
                </a:cxn>
                <a:cxn ang="0">
                  <a:pos x="1" y="1"/>
                </a:cxn>
                <a:cxn ang="0">
                  <a:pos x="0" y="1"/>
                </a:cxn>
                <a:cxn ang="0">
                  <a:pos x="0" y="0"/>
                </a:cxn>
              </a:cxnLst>
              <a:rect l="0" t="0" r="0" b="0"/>
              <a:pathLst>
                <a:path w="696310" h="696310">
                  <a:moveTo>
                    <a:pt x="0" y="0"/>
                  </a:moveTo>
                  <a:lnTo>
                    <a:pt x="459827" y="0"/>
                  </a:lnTo>
                  <a:lnTo>
                    <a:pt x="459827" y="236483"/>
                  </a:lnTo>
                  <a:lnTo>
                    <a:pt x="696310" y="236483"/>
                  </a:lnTo>
                  <a:lnTo>
                    <a:pt x="696310" y="696310"/>
                  </a:lnTo>
                  <a:lnTo>
                    <a:pt x="0" y="696310"/>
                  </a:lnTo>
                  <a:lnTo>
                    <a:pt x="0" y="0"/>
                  </a:lnTo>
                  <a:close/>
                </a:path>
              </a:pathLst>
            </a:custGeom>
            <a:solidFill>
              <a:srgbClr val="008080">
                <a:alpha val="100000"/>
              </a:srgbClr>
            </a:solidFill>
            <a:ln w="9525">
              <a:noFill/>
            </a:ln>
          </p:spPr>
          <p:txBody>
            <a:bodyPr/>
            <a:lstStyle/>
            <a:p>
              <a:endParaRPr lang="zh-CN" altLang="en-US"/>
            </a:p>
          </p:txBody>
        </p:sp>
        <p:sp>
          <p:nvSpPr>
            <p:cNvPr id="5128" name="矩形 17"/>
            <p:cNvSpPr/>
            <p:nvPr/>
          </p:nvSpPr>
          <p:spPr>
            <a:xfrm>
              <a:off x="570" y="374"/>
              <a:ext cx="258" cy="265"/>
            </a:xfrm>
            <a:prstGeom prst="rect">
              <a:avLst/>
            </a:prstGeom>
            <a:solidFill>
              <a:srgbClr val="008080">
                <a:alpha val="50980"/>
              </a:srgbClr>
            </a:solidFill>
            <a:ln w="9525">
              <a:noFill/>
            </a:ln>
          </p:spPr>
          <p:txBody>
            <a:bodyPr lIns="0" tIns="215900" rIns="179705" bIns="0" anchor="ctr"/>
            <a:lstStyle/>
            <a:p>
              <a:pPr algn="ctr" eaLnBrk="1" hangingPunct="1">
                <a:buFont typeface="Arial" panose="020B0604020202020204" pitchFamily="34" charset="0"/>
                <a:buNone/>
              </a:pPr>
              <a:endParaRPr lang="zh-CN" altLang="en-US" sz="3200" dirty="0">
                <a:solidFill>
                  <a:srgbClr val="FFFFFF"/>
                </a:solidFill>
                <a:latin typeface="Arial" panose="020B0604020202020204" pitchFamily="34" charset="0"/>
                <a:ea typeface="微软雅黑" panose="020B0503020204020204" pitchFamily="34" charset="-122"/>
              </a:endParaRPr>
            </a:p>
          </p:txBody>
        </p:sp>
        <p:sp>
          <p:nvSpPr>
            <p:cNvPr id="5129" name="文本框 6151"/>
            <p:cNvSpPr txBox="1"/>
            <p:nvPr/>
          </p:nvSpPr>
          <p:spPr>
            <a:xfrm>
              <a:off x="878" y="432"/>
              <a:ext cx="7970" cy="918"/>
            </a:xfrm>
            <a:prstGeom prst="rect">
              <a:avLst/>
            </a:prstGeom>
            <a:noFill/>
            <a:ln w="9525">
              <a:noFill/>
            </a:ln>
          </p:spPr>
          <p:txBody>
            <a:bodyPr wrap="none">
              <a:spAutoFit/>
            </a:bodyPr>
            <a:lstStyle/>
            <a:p>
              <a:pPr eaLnBrk="1" hangingPunct="1">
                <a:buFont typeface="Arial" panose="020B0604020202020204" pitchFamily="34" charset="0"/>
                <a:buNone/>
              </a:pPr>
              <a:r>
                <a:rPr lang="zh-CN" altLang="en-US" sz="3200" b="1" dirty="0">
                  <a:solidFill>
                    <a:srgbClr val="006666"/>
                  </a:solidFill>
                  <a:latin typeface="微软雅黑" panose="020B0503020204020204" pitchFamily="34" charset="-122"/>
                  <a:ea typeface="微软雅黑" panose="020B0503020204020204" pitchFamily="34" charset="-122"/>
                  <a:sym typeface="宋体" panose="02010600030101010101" pitchFamily="2" charset="-122"/>
                </a:rPr>
                <a:t>用代入法解二元一次方程组</a:t>
              </a:r>
            </a:p>
          </p:txBody>
        </p:sp>
        <p:sp>
          <p:nvSpPr>
            <p:cNvPr id="5130" name="文本框 6152"/>
            <p:cNvSpPr txBox="1"/>
            <p:nvPr/>
          </p:nvSpPr>
          <p:spPr>
            <a:xfrm>
              <a:off x="0" y="453"/>
              <a:ext cx="872" cy="918"/>
            </a:xfrm>
            <a:prstGeom prst="rect">
              <a:avLst/>
            </a:prstGeom>
            <a:noFill/>
            <a:ln w="9525">
              <a:noFill/>
            </a:ln>
          </p:spPr>
          <p:txBody>
            <a:bodyPr>
              <a:spAutoFit/>
            </a:bodyPr>
            <a:lstStyle/>
            <a:p>
              <a:pPr eaLnBrk="1" hangingPunct="1">
                <a:buFont typeface="Arial" panose="020B0604020202020204" pitchFamily="34" charset="0"/>
                <a:buNone/>
              </a:pPr>
              <a:r>
                <a:rPr lang="zh-CN" altLang="en-US" sz="3200" dirty="0">
                  <a:solidFill>
                    <a:schemeClr val="accent1"/>
                  </a:solidFill>
                  <a:latin typeface="Arial" panose="020B0604020202020204" pitchFamily="34" charset="0"/>
                  <a:ea typeface="微软雅黑" panose="020B0503020204020204" pitchFamily="34" charset="-122"/>
                </a:rPr>
                <a:t>一</a:t>
              </a:r>
            </a:p>
          </p:txBody>
        </p:sp>
      </p:grpSp>
      <p:sp>
        <p:nvSpPr>
          <p:cNvPr id="5124" name="文本框 8194"/>
          <p:cNvSpPr txBox="1"/>
          <p:nvPr/>
        </p:nvSpPr>
        <p:spPr>
          <a:xfrm>
            <a:off x="533400" y="1435100"/>
            <a:ext cx="7635875" cy="733425"/>
          </a:xfrm>
          <a:prstGeom prst="rect">
            <a:avLst/>
          </a:prstGeom>
          <a:solidFill>
            <a:schemeClr val="bg1"/>
          </a:solidFill>
          <a:ln w="9525">
            <a:noFill/>
          </a:ln>
        </p:spPr>
        <p:txBody>
          <a:bodyPr>
            <a:spAutoFit/>
          </a:bodyPr>
          <a:lstStyle/>
          <a:p>
            <a:pPr eaLnBrk="1" hangingPunct="1">
              <a:lnSpc>
                <a:spcPct val="150000"/>
              </a:lnSpc>
              <a:spcBef>
                <a:spcPct val="50000"/>
              </a:spcBef>
              <a:buFont typeface="Arial" panose="020B0604020202020204" pitchFamily="34" charset="0"/>
              <a:buNone/>
            </a:pPr>
            <a:endParaRPr lang="zh-CN" altLang="en-US" sz="2800" dirty="0">
              <a:latin typeface="Times New Roman" panose="02020603050405020304" pitchFamily="18" charset="0"/>
              <a:ea typeface="黑体" panose="02010609060101010101" pitchFamily="49" charset="-122"/>
            </a:endParaRPr>
          </a:p>
        </p:txBody>
      </p:sp>
      <p:graphicFrame>
        <p:nvGraphicFramePr>
          <p:cNvPr id="5132" name="对象 5131"/>
          <p:cNvGraphicFramePr>
            <a:graphicFrameLocks/>
          </p:cNvGraphicFramePr>
          <p:nvPr/>
        </p:nvGraphicFramePr>
        <p:xfrm>
          <a:off x="4514850" y="3321050"/>
          <a:ext cx="114300" cy="215900"/>
        </p:xfrm>
        <a:graphic>
          <a:graphicData uri="http://schemas.openxmlformats.org/presentationml/2006/ole">
            <p:oleObj spid="_x0000_s21508" r:id="rId5" imgW="114102" imgH="215526" progId="Equation.3">
              <p:embed/>
            </p:oleObj>
          </a:graphicData>
        </a:graphic>
      </p:graphicFrame>
      <p:sp>
        <p:nvSpPr>
          <p:cNvPr id="5133" name="Text Box 45"/>
          <p:cNvSpPr txBox="1"/>
          <p:nvPr/>
        </p:nvSpPr>
        <p:spPr>
          <a:xfrm>
            <a:off x="1403350" y="1484313"/>
            <a:ext cx="2708275" cy="519112"/>
          </a:xfrm>
          <a:prstGeom prst="rect">
            <a:avLst/>
          </a:prstGeom>
          <a:noFill/>
          <a:ln w="9525">
            <a:noFill/>
          </a:ln>
        </p:spPr>
        <p:txBody>
          <a:bodyPr>
            <a:spAutoFit/>
          </a:bodyPr>
          <a:lstStyle/>
          <a:p>
            <a:pPr algn="ctr" eaLnBrk="1" hangingPunct="1">
              <a:spcBef>
                <a:spcPct val="50000"/>
              </a:spcBef>
              <a:buFont typeface="Arial" panose="020B0604020202020204" pitchFamily="34" charset="0"/>
              <a:buNone/>
            </a:pPr>
            <a:r>
              <a:rPr lang="en-US" altLang="zh-CN" sz="2800">
                <a:latin typeface="Times New Roman" panose="02020603050405020304" pitchFamily="18" charset="0"/>
                <a:ea typeface="黑体" panose="02010609060101010101" pitchFamily="49" charset="-122"/>
              </a:rPr>
              <a:t>x  + y  = 10</a:t>
            </a:r>
          </a:p>
        </p:txBody>
      </p:sp>
      <p:sp>
        <p:nvSpPr>
          <p:cNvPr id="6190" name="Text Box 46"/>
          <p:cNvSpPr txBox="1"/>
          <p:nvPr/>
        </p:nvSpPr>
        <p:spPr>
          <a:xfrm>
            <a:off x="1547813" y="2133600"/>
            <a:ext cx="2438400" cy="519113"/>
          </a:xfrm>
          <a:prstGeom prst="rect">
            <a:avLst/>
          </a:prstGeom>
          <a:noFill/>
          <a:ln w="9525">
            <a:noFill/>
          </a:ln>
        </p:spPr>
        <p:txBody>
          <a:bodyPr>
            <a:spAutoFit/>
          </a:bodyPr>
          <a:lstStyle/>
          <a:p>
            <a:pPr algn="ctr" eaLnBrk="1" hangingPunct="1">
              <a:spcBef>
                <a:spcPct val="50000"/>
              </a:spcBef>
              <a:buFont typeface="Arial" panose="020B0604020202020204" pitchFamily="34" charset="0"/>
              <a:buNone/>
            </a:pPr>
            <a:r>
              <a:rPr lang="en-US" altLang="zh-CN" sz="2800">
                <a:latin typeface="Times New Roman" panose="02020603050405020304" pitchFamily="18" charset="0"/>
                <a:ea typeface="黑体" panose="02010609060101010101" pitchFamily="49" charset="-122"/>
              </a:rPr>
              <a:t>2x+ y = 16</a:t>
            </a:r>
          </a:p>
        </p:txBody>
      </p:sp>
      <p:sp>
        <p:nvSpPr>
          <p:cNvPr id="6191" name="AutoShape 47"/>
          <p:cNvSpPr/>
          <p:nvPr/>
        </p:nvSpPr>
        <p:spPr>
          <a:xfrm>
            <a:off x="1258888" y="1557338"/>
            <a:ext cx="288925" cy="1008062"/>
          </a:xfrm>
          <a:prstGeom prst="leftBrace">
            <a:avLst>
              <a:gd name="adj1" fmla="val 29075"/>
              <a:gd name="adj2" fmla="val 50000"/>
            </a:avLst>
          </a:prstGeom>
          <a:noFill/>
          <a:ln w="38100" cap="flat" cmpd="sng">
            <a:solidFill>
              <a:schemeClr val="tx1"/>
            </a:solidFill>
            <a:prstDash val="solid"/>
            <a:headEnd type="none" w="med" len="med"/>
            <a:tailEnd type="none" w="med" len="med"/>
          </a:ln>
        </p:spPr>
        <p:txBody>
          <a:bodyPr wrap="none" anchor="ctr"/>
          <a:lstStyle/>
          <a:p>
            <a:pPr algn="ctr" eaLnBrk="1" hangingPunct="1">
              <a:buFont typeface="Arial" panose="020B0604020202020204" pitchFamily="34" charset="0"/>
              <a:buNone/>
            </a:pPr>
            <a:endParaRPr lang="zh-CN" altLang="en-US" sz="2800" dirty="0">
              <a:latin typeface="Times New Roman" panose="02020603050405020304" pitchFamily="18" charset="0"/>
              <a:ea typeface="黑体" panose="02010609060101010101" pitchFamily="49" charset="-122"/>
            </a:endParaRPr>
          </a:p>
        </p:txBody>
      </p:sp>
      <p:sp>
        <p:nvSpPr>
          <p:cNvPr id="5141" name="矩形 5140"/>
          <p:cNvSpPr/>
          <p:nvPr/>
        </p:nvSpPr>
        <p:spPr>
          <a:xfrm>
            <a:off x="684213" y="2852738"/>
            <a:ext cx="7632700" cy="3568700"/>
          </a:xfrm>
          <a:prstGeom prst="rect">
            <a:avLst/>
          </a:prstGeom>
          <a:noFill/>
          <a:ln w="9525">
            <a:noFill/>
          </a:ln>
        </p:spPr>
        <p:txBody>
          <a:bodyPr>
            <a:spAutoFit/>
          </a:bodyPr>
          <a:lstStyle/>
          <a:p>
            <a:r>
              <a:rPr lang="zh-CN" altLang="en-US" sz="2800" b="1" dirty="0">
                <a:solidFill>
                  <a:srgbClr val="000000"/>
                </a:solidFill>
                <a:latin typeface="Arial" panose="020B0604020202020204" pitchFamily="34" charset="0"/>
              </a:rPr>
              <a:t>     把方程</a:t>
            </a:r>
            <a:r>
              <a:rPr lang="en-US" altLang="zh-CN" sz="2800" b="1" dirty="0">
                <a:solidFill>
                  <a:srgbClr val="000000"/>
                </a:solidFill>
                <a:latin typeface="Arial" panose="020B0604020202020204" pitchFamily="34" charset="0"/>
              </a:rPr>
              <a:t>x</a:t>
            </a:r>
            <a:r>
              <a:rPr lang="zh-CN" altLang="en-US" sz="2800" b="1" dirty="0">
                <a:solidFill>
                  <a:srgbClr val="000000"/>
                </a:solidFill>
                <a:latin typeface="Arial" panose="020B0604020202020204" pitchFamily="34" charset="0"/>
              </a:rPr>
              <a:t>＋</a:t>
            </a:r>
            <a:r>
              <a:rPr lang="en-US" altLang="zh-CN" sz="2800" b="1" dirty="0">
                <a:solidFill>
                  <a:srgbClr val="000000"/>
                </a:solidFill>
                <a:latin typeface="Arial" panose="020B0604020202020204" pitchFamily="34" charset="0"/>
              </a:rPr>
              <a:t>y</a:t>
            </a:r>
            <a:r>
              <a:rPr lang="zh-CN" altLang="en-US" sz="2800" b="1" dirty="0">
                <a:solidFill>
                  <a:srgbClr val="000000"/>
                </a:solidFill>
                <a:latin typeface="Arial" panose="020B0604020202020204" pitchFamily="34" charset="0"/>
              </a:rPr>
              <a:t>＝</a:t>
            </a:r>
            <a:r>
              <a:rPr lang="en-US" altLang="zh-CN" sz="2800" b="1" dirty="0">
                <a:solidFill>
                  <a:srgbClr val="000000"/>
                </a:solidFill>
                <a:latin typeface="Arial" panose="020B0604020202020204" pitchFamily="34" charset="0"/>
              </a:rPr>
              <a:t>10 </a:t>
            </a:r>
            <a:r>
              <a:rPr lang="zh-CN" altLang="en-US" sz="2800" b="1" dirty="0">
                <a:solidFill>
                  <a:srgbClr val="000000"/>
                </a:solidFill>
                <a:latin typeface="Arial" panose="020B0604020202020204" pitchFamily="34" charset="0"/>
              </a:rPr>
              <a:t>，写成</a:t>
            </a:r>
            <a:r>
              <a:rPr lang="en-US" altLang="zh-CN" sz="2800" b="1" dirty="0">
                <a:solidFill>
                  <a:srgbClr val="000000"/>
                </a:solidFill>
                <a:latin typeface="Arial" panose="020B0604020202020204" pitchFamily="34" charset="0"/>
              </a:rPr>
              <a:t>y</a:t>
            </a:r>
            <a:r>
              <a:rPr lang="zh-CN" altLang="en-US" sz="2800" b="1" dirty="0">
                <a:solidFill>
                  <a:srgbClr val="000000"/>
                </a:solidFill>
                <a:latin typeface="Arial" panose="020B0604020202020204" pitchFamily="34" charset="0"/>
              </a:rPr>
              <a:t>＝             ，把</a:t>
            </a:r>
            <a:r>
              <a:rPr lang="en-US" altLang="zh-CN" sz="2800" b="1" dirty="0">
                <a:solidFill>
                  <a:srgbClr val="000000"/>
                </a:solidFill>
                <a:latin typeface="Arial" panose="020B0604020202020204" pitchFamily="34" charset="0"/>
              </a:rPr>
              <a:t>2x+y=16</a:t>
            </a:r>
            <a:r>
              <a:rPr lang="zh-CN" altLang="en-US" sz="2800" b="1" dirty="0">
                <a:solidFill>
                  <a:srgbClr val="000000"/>
                </a:solidFill>
                <a:latin typeface="Arial" panose="020B0604020202020204" pitchFamily="34" charset="0"/>
              </a:rPr>
              <a:t>中的</a:t>
            </a:r>
            <a:r>
              <a:rPr lang="en-US" altLang="zh-CN" sz="2800" b="1" dirty="0">
                <a:solidFill>
                  <a:srgbClr val="000000"/>
                </a:solidFill>
                <a:latin typeface="Arial" panose="020B0604020202020204" pitchFamily="34" charset="0"/>
              </a:rPr>
              <a:t>y</a:t>
            </a:r>
            <a:r>
              <a:rPr lang="zh-CN" altLang="en-US" sz="2800" b="1" dirty="0">
                <a:solidFill>
                  <a:srgbClr val="000000"/>
                </a:solidFill>
                <a:latin typeface="Arial" panose="020B0604020202020204" pitchFamily="34" charset="0"/>
              </a:rPr>
              <a:t>换为</a:t>
            </a:r>
            <a:r>
              <a:rPr lang="en-US" altLang="zh-CN" sz="2800" b="1" dirty="0">
                <a:solidFill>
                  <a:srgbClr val="000000"/>
                </a:solidFill>
                <a:latin typeface="Arial" panose="020B0604020202020204" pitchFamily="34" charset="0"/>
              </a:rPr>
              <a:t>10-x</a:t>
            </a:r>
            <a:r>
              <a:rPr lang="zh-CN" altLang="en-US" sz="2800" b="1" dirty="0">
                <a:solidFill>
                  <a:srgbClr val="000000"/>
                </a:solidFill>
                <a:latin typeface="Arial" panose="020B0604020202020204" pitchFamily="34" charset="0"/>
              </a:rPr>
              <a:t>，得一元一次方程</a:t>
            </a:r>
          </a:p>
          <a:p>
            <a:r>
              <a:rPr lang="en-US" altLang="zh-CN" sz="2800" b="1" dirty="0">
                <a:solidFill>
                  <a:srgbClr val="000000"/>
                </a:solidFill>
                <a:latin typeface="Arial" panose="020B0604020202020204" pitchFamily="34" charset="0"/>
              </a:rPr>
              <a:t> </a:t>
            </a:r>
          </a:p>
          <a:p>
            <a:r>
              <a:rPr lang="zh-CN" altLang="en-US" sz="2800" b="1" dirty="0">
                <a:solidFill>
                  <a:srgbClr val="000000"/>
                </a:solidFill>
                <a:latin typeface="Arial" panose="020B0604020202020204" pitchFamily="34" charset="0"/>
              </a:rPr>
              <a:t>解得</a:t>
            </a:r>
            <a:r>
              <a:rPr lang="en-US" altLang="zh-CN" sz="2800" b="1" dirty="0">
                <a:solidFill>
                  <a:srgbClr val="000000"/>
                </a:solidFill>
                <a:latin typeface="Arial" panose="020B0604020202020204" pitchFamily="34" charset="0"/>
              </a:rPr>
              <a:t>x=6,</a:t>
            </a:r>
            <a:r>
              <a:rPr lang="zh-CN" altLang="en-US" sz="2800" b="1" dirty="0">
                <a:solidFill>
                  <a:srgbClr val="000000"/>
                </a:solidFill>
                <a:latin typeface="Arial" panose="020B0604020202020204" pitchFamily="34" charset="0"/>
              </a:rPr>
              <a:t>把</a:t>
            </a:r>
            <a:r>
              <a:rPr lang="en-US" altLang="zh-CN" sz="2800" b="1" dirty="0">
                <a:solidFill>
                  <a:srgbClr val="000000"/>
                </a:solidFill>
                <a:latin typeface="Arial" panose="020B0604020202020204" pitchFamily="34" charset="0"/>
              </a:rPr>
              <a:t>x=6</a:t>
            </a:r>
            <a:r>
              <a:rPr lang="zh-CN" altLang="en-US" sz="2800" b="1" dirty="0">
                <a:solidFill>
                  <a:srgbClr val="000000"/>
                </a:solidFill>
                <a:latin typeface="Arial" panose="020B0604020202020204" pitchFamily="34" charset="0"/>
              </a:rPr>
              <a:t>代入                  </a:t>
            </a:r>
            <a:r>
              <a:rPr lang="en-US" altLang="zh-CN" sz="2800" b="1" dirty="0">
                <a:solidFill>
                  <a:srgbClr val="000000"/>
                </a:solidFill>
                <a:latin typeface="Arial" panose="020B0604020202020204" pitchFamily="34" charset="0"/>
              </a:rPr>
              <a:t>,</a:t>
            </a:r>
            <a:r>
              <a:rPr lang="zh-CN" altLang="en-US" sz="2800" b="1" dirty="0">
                <a:solidFill>
                  <a:srgbClr val="000000"/>
                </a:solidFill>
                <a:latin typeface="Arial" panose="020B0604020202020204" pitchFamily="34" charset="0"/>
              </a:rPr>
              <a:t>得</a:t>
            </a:r>
            <a:r>
              <a:rPr lang="en-US" altLang="zh-CN" sz="2800" b="1" dirty="0">
                <a:solidFill>
                  <a:srgbClr val="000000"/>
                </a:solidFill>
                <a:latin typeface="Arial" panose="020B0604020202020204" pitchFamily="34" charset="0"/>
              </a:rPr>
              <a:t>y=4.</a:t>
            </a:r>
            <a:r>
              <a:rPr lang="zh-CN" altLang="en-US" sz="2800" b="1" dirty="0">
                <a:solidFill>
                  <a:srgbClr val="000000"/>
                </a:solidFill>
                <a:latin typeface="Arial" panose="020B0604020202020204" pitchFamily="34" charset="0"/>
              </a:rPr>
              <a:t>从而得到这个方程组的解</a:t>
            </a:r>
            <a:r>
              <a:rPr lang="en-US" altLang="zh-CN" sz="2800" b="1" dirty="0">
                <a:solidFill>
                  <a:srgbClr val="000000"/>
                </a:solidFill>
                <a:latin typeface="Arial" panose="020B0604020202020204" pitchFamily="34" charset="0"/>
              </a:rPr>
              <a:t>.</a:t>
            </a:r>
            <a:endParaRPr lang="en-US" altLang="zh-CN" sz="2800" b="1" dirty="0">
              <a:latin typeface="Arial" panose="020B0604020202020204" pitchFamily="34" charset="0"/>
            </a:endParaRPr>
          </a:p>
          <a:p>
            <a:r>
              <a:rPr lang="en-US" altLang="zh-CN" sz="2800" b="1" dirty="0">
                <a:solidFill>
                  <a:srgbClr val="000000"/>
                </a:solidFill>
                <a:latin typeface="Arial" panose="020B0604020202020204" pitchFamily="34" charset="0"/>
              </a:rPr>
              <a:t>    </a:t>
            </a:r>
          </a:p>
          <a:p>
            <a:r>
              <a:rPr lang="zh-CN" altLang="en-US" sz="2800" b="1" dirty="0">
                <a:solidFill>
                  <a:srgbClr val="000000"/>
                </a:solidFill>
                <a:latin typeface="Arial" panose="020B0604020202020204" pitchFamily="34" charset="0"/>
              </a:rPr>
              <a:t>这种将未知数的个数由多化少、逐一解决的思想，叫做</a:t>
            </a:r>
            <a:r>
              <a:rPr lang="zh-CN" altLang="en-US" sz="3200" b="1" u="sng" dirty="0">
                <a:solidFill>
                  <a:srgbClr val="FF0000"/>
                </a:solidFill>
                <a:latin typeface="Arial" panose="020B0604020202020204" pitchFamily="34" charset="0"/>
              </a:rPr>
              <a:t>消元</a:t>
            </a:r>
            <a:r>
              <a:rPr lang="zh-CN" altLang="en-US" sz="2800" b="1" dirty="0">
                <a:solidFill>
                  <a:srgbClr val="000000"/>
                </a:solidFill>
                <a:latin typeface="Arial" panose="020B0604020202020204" pitchFamily="34" charset="0"/>
              </a:rPr>
              <a:t>思想</a:t>
            </a:r>
            <a:r>
              <a:rPr lang="en-US" altLang="zh-CN" sz="2800" b="1" dirty="0">
                <a:solidFill>
                  <a:srgbClr val="000000"/>
                </a:solidFill>
                <a:latin typeface="Arial" panose="020B0604020202020204" pitchFamily="34" charset="0"/>
              </a:rPr>
              <a:t>.</a:t>
            </a:r>
            <a:endParaRPr lang="zh-CN" altLang="en-US" sz="2800" b="1" dirty="0">
              <a:solidFill>
                <a:srgbClr val="000000"/>
              </a:solidFill>
              <a:latin typeface="Arial" panose="020B0604020202020204" pitchFamily="34" charset="0"/>
            </a:endParaRPr>
          </a:p>
        </p:txBody>
      </p:sp>
      <p:graphicFrame>
        <p:nvGraphicFramePr>
          <p:cNvPr id="5142" name="对象 5141"/>
          <p:cNvGraphicFramePr>
            <a:graphicFrameLocks/>
          </p:cNvGraphicFramePr>
          <p:nvPr/>
        </p:nvGraphicFramePr>
        <p:xfrm>
          <a:off x="5651500" y="2924175"/>
          <a:ext cx="1008063" cy="455613"/>
        </p:xfrm>
        <a:graphic>
          <a:graphicData uri="http://schemas.openxmlformats.org/presentationml/2006/ole">
            <p:oleObj spid="_x0000_s21507" r:id="rId6" imgW="393018" imgH="177492" progId="Equation.3">
              <p:embed/>
            </p:oleObj>
          </a:graphicData>
        </a:graphic>
      </p:graphicFrame>
      <p:graphicFrame>
        <p:nvGraphicFramePr>
          <p:cNvPr id="5143" name="对象 5142"/>
          <p:cNvGraphicFramePr>
            <a:graphicFrameLocks/>
          </p:cNvGraphicFramePr>
          <p:nvPr/>
        </p:nvGraphicFramePr>
        <p:xfrm>
          <a:off x="900113" y="3716338"/>
          <a:ext cx="1944687" cy="501650"/>
        </p:xfrm>
        <a:graphic>
          <a:graphicData uri="http://schemas.openxmlformats.org/presentationml/2006/ole">
            <p:oleObj spid="_x0000_s21506" name="Microsoft 公式 3.0" r:id="rId7" imgW="786717" imgH="203024" progId="Equation.3">
              <p:embed/>
            </p:oleObj>
          </a:graphicData>
        </a:graphic>
      </p:graphicFrame>
      <p:graphicFrame>
        <p:nvGraphicFramePr>
          <p:cNvPr id="5144" name="对象 5143"/>
          <p:cNvGraphicFramePr>
            <a:graphicFrameLocks/>
          </p:cNvGraphicFramePr>
          <p:nvPr/>
        </p:nvGraphicFramePr>
        <p:xfrm>
          <a:off x="3995738" y="4076700"/>
          <a:ext cx="1584325" cy="506413"/>
        </p:xfrm>
        <a:graphic>
          <a:graphicData uri="http://schemas.openxmlformats.org/presentationml/2006/ole">
            <p:oleObj spid="_x0000_s21505" r:id="rId8" imgW="634449" imgH="203024" progId="Equation.3">
              <p:embed/>
            </p:oleObj>
          </a:graphicData>
        </a:graphic>
      </p:graphicFrame>
      <p:sp>
        <p:nvSpPr>
          <p:cNvPr id="19" name="TextBox 18"/>
          <p:cNvSpPr txBox="1"/>
          <p:nvPr/>
        </p:nvSpPr>
        <p:spPr>
          <a:xfrm>
            <a:off x="2915816" y="3789040"/>
            <a:ext cx="864096" cy="461665"/>
          </a:xfrm>
          <a:prstGeom prst="rect">
            <a:avLst/>
          </a:prstGeom>
          <a:noFill/>
        </p:spPr>
        <p:txBody>
          <a:bodyPr wrap="square" rtlCol="0">
            <a:spAutoFit/>
          </a:bodyPr>
          <a:lstStyle/>
          <a:p>
            <a:r>
              <a:rPr lang="en-US" altLang="zh-CN" sz="2400" b="1" dirty="0" smtClean="0"/>
              <a:t>=16</a:t>
            </a:r>
            <a:endParaRPr lang="zh-CN" alt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33"/>
                                        </p:tgtEl>
                                        <p:attrNameLst>
                                          <p:attrName>style.visibility</p:attrName>
                                        </p:attrNameLst>
                                      </p:cBhvr>
                                      <p:to>
                                        <p:strVal val="visible"/>
                                      </p:to>
                                    </p:set>
                                    <p:anim calcmode="lin" valueType="num">
                                      <p:cBhvr additive="base">
                                        <p:cTn id="7" dur="500" fill="hold"/>
                                        <p:tgtEl>
                                          <p:spTgt spid="5133"/>
                                        </p:tgtEl>
                                        <p:attrNameLst>
                                          <p:attrName>ppt_x</p:attrName>
                                        </p:attrNameLst>
                                      </p:cBhvr>
                                      <p:tavLst>
                                        <p:tav tm="0">
                                          <p:val>
                                            <p:strVal val="#ppt_x"/>
                                          </p:val>
                                        </p:tav>
                                        <p:tav tm="100000">
                                          <p:val>
                                            <p:strVal val="#ppt_x"/>
                                          </p:val>
                                        </p:tav>
                                      </p:tavLst>
                                    </p:anim>
                                    <p:anim calcmode="lin" valueType="num">
                                      <p:cBhvr additive="base">
                                        <p:cTn id="8" dur="500" fill="hold"/>
                                        <p:tgtEl>
                                          <p:spTgt spid="513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90"/>
                                        </p:tgtEl>
                                        <p:attrNameLst>
                                          <p:attrName>style.visibility</p:attrName>
                                        </p:attrNameLst>
                                      </p:cBhvr>
                                      <p:to>
                                        <p:strVal val="visible"/>
                                      </p:to>
                                    </p:set>
                                    <p:anim calcmode="lin" valueType="num">
                                      <p:cBhvr additive="base">
                                        <p:cTn id="11" dur="500" fill="hold"/>
                                        <p:tgtEl>
                                          <p:spTgt spid="6190"/>
                                        </p:tgtEl>
                                        <p:attrNameLst>
                                          <p:attrName>ppt_x</p:attrName>
                                        </p:attrNameLst>
                                      </p:cBhvr>
                                      <p:tavLst>
                                        <p:tav tm="0">
                                          <p:val>
                                            <p:strVal val="#ppt_x"/>
                                          </p:val>
                                        </p:tav>
                                        <p:tav tm="100000">
                                          <p:val>
                                            <p:strVal val="#ppt_x"/>
                                          </p:val>
                                        </p:tav>
                                      </p:tavLst>
                                    </p:anim>
                                    <p:anim calcmode="lin" valueType="num">
                                      <p:cBhvr additive="base">
                                        <p:cTn id="12" dur="500" fill="hold"/>
                                        <p:tgtEl>
                                          <p:spTgt spid="619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191"/>
                                        </p:tgtEl>
                                        <p:attrNameLst>
                                          <p:attrName>style.visibility</p:attrName>
                                        </p:attrNameLst>
                                      </p:cBhvr>
                                      <p:to>
                                        <p:strVal val="visible"/>
                                      </p:to>
                                    </p:set>
                                    <p:anim calcmode="lin" valueType="num">
                                      <p:cBhvr additive="base">
                                        <p:cTn id="15" dur="500" fill="hold"/>
                                        <p:tgtEl>
                                          <p:spTgt spid="6191"/>
                                        </p:tgtEl>
                                        <p:attrNameLst>
                                          <p:attrName>ppt_x</p:attrName>
                                        </p:attrNameLst>
                                      </p:cBhvr>
                                      <p:tavLst>
                                        <p:tav tm="0">
                                          <p:val>
                                            <p:strVal val="#ppt_x"/>
                                          </p:val>
                                        </p:tav>
                                        <p:tav tm="100000">
                                          <p:val>
                                            <p:strVal val="#ppt_x"/>
                                          </p:val>
                                        </p:tav>
                                      </p:tavLst>
                                    </p:anim>
                                    <p:anim calcmode="lin" valueType="num">
                                      <p:cBhvr additive="base">
                                        <p:cTn id="16" dur="500" fill="hold"/>
                                        <p:tgtEl>
                                          <p:spTgt spid="619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141">
                                            <p:txEl>
                                              <p:pRg st="0" end="0"/>
                                            </p:txEl>
                                          </p:spTgt>
                                        </p:tgtEl>
                                        <p:attrNameLst>
                                          <p:attrName>style.visibility</p:attrName>
                                        </p:attrNameLst>
                                      </p:cBhvr>
                                      <p:to>
                                        <p:strVal val="visible"/>
                                      </p:to>
                                    </p:set>
                                    <p:anim calcmode="lin" valueType="num">
                                      <p:cBhvr additive="base">
                                        <p:cTn id="21" dur="500" fill="hold"/>
                                        <p:tgtEl>
                                          <p:spTgt spid="514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41">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141">
                                            <p:txEl>
                                              <p:pRg st="1" end="1"/>
                                            </p:txEl>
                                          </p:spTgt>
                                        </p:tgtEl>
                                        <p:attrNameLst>
                                          <p:attrName>style.visibility</p:attrName>
                                        </p:attrNameLst>
                                      </p:cBhvr>
                                      <p:to>
                                        <p:strVal val="visible"/>
                                      </p:to>
                                    </p:set>
                                    <p:anim calcmode="lin" valueType="num">
                                      <p:cBhvr additive="base">
                                        <p:cTn id="25" dur="500" fill="hold"/>
                                        <p:tgtEl>
                                          <p:spTgt spid="514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4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142"/>
                                        </p:tgtEl>
                                        <p:attrNameLst>
                                          <p:attrName>style.visibility</p:attrName>
                                        </p:attrNameLst>
                                      </p:cBhvr>
                                      <p:to>
                                        <p:strVal val="visible"/>
                                      </p:to>
                                    </p:set>
                                    <p:anim calcmode="lin" valueType="num">
                                      <p:cBhvr additive="base">
                                        <p:cTn id="31" dur="500" fill="hold"/>
                                        <p:tgtEl>
                                          <p:spTgt spid="5142"/>
                                        </p:tgtEl>
                                        <p:attrNameLst>
                                          <p:attrName>ppt_x</p:attrName>
                                        </p:attrNameLst>
                                      </p:cBhvr>
                                      <p:tavLst>
                                        <p:tav tm="0">
                                          <p:val>
                                            <p:strVal val="#ppt_x"/>
                                          </p:val>
                                        </p:tav>
                                        <p:tav tm="100000">
                                          <p:val>
                                            <p:strVal val="#ppt_x"/>
                                          </p:val>
                                        </p:tav>
                                      </p:tavLst>
                                    </p:anim>
                                    <p:anim calcmode="lin" valueType="num">
                                      <p:cBhvr additive="base">
                                        <p:cTn id="32" dur="500" fill="hold"/>
                                        <p:tgtEl>
                                          <p:spTgt spid="51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nodeType="clickEffect">
                                  <p:stCondLst>
                                    <p:cond delay="0"/>
                                  </p:stCondLst>
                                  <p:childTnLst>
                                    <p:set>
                                      <p:cBhvr>
                                        <p:cTn id="36" dur="1" fill="hold">
                                          <p:stCondLst>
                                            <p:cond delay="0"/>
                                          </p:stCondLst>
                                        </p:cTn>
                                        <p:tgtEl>
                                          <p:spTgt spid="5143"/>
                                        </p:tgtEl>
                                        <p:attrNameLst>
                                          <p:attrName>style.visibility</p:attrName>
                                        </p:attrNameLst>
                                      </p:cBhvr>
                                      <p:to>
                                        <p:strVal val="visible"/>
                                      </p:to>
                                    </p:set>
                                    <p:animEffect transition="in" filter="diamond(in)">
                                      <p:cBhvr>
                                        <p:cTn id="37" dur="2000"/>
                                        <p:tgtEl>
                                          <p:spTgt spid="5143"/>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blinds(horizontal)">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141">
                                            <p:txEl>
                                              <p:pRg st="2" end="2"/>
                                            </p:txEl>
                                          </p:spTgt>
                                        </p:tgtEl>
                                        <p:attrNameLst>
                                          <p:attrName>style.visibility</p:attrName>
                                        </p:attrNameLst>
                                      </p:cBhvr>
                                      <p:to>
                                        <p:strVal val="visible"/>
                                      </p:to>
                                    </p:set>
                                    <p:anim calcmode="lin" valueType="num">
                                      <p:cBhvr additive="base">
                                        <p:cTn id="47" dur="500" fill="hold"/>
                                        <p:tgtEl>
                                          <p:spTgt spid="5141">
                                            <p:txEl>
                                              <p:pRg st="2" end="2"/>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14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5144"/>
                                        </p:tgtEl>
                                        <p:attrNameLst>
                                          <p:attrName>style.visibility</p:attrName>
                                        </p:attrNameLst>
                                      </p:cBhvr>
                                      <p:to>
                                        <p:strVal val="visible"/>
                                      </p:to>
                                    </p:set>
                                    <p:anim calcmode="lin" valueType="num">
                                      <p:cBhvr additive="base">
                                        <p:cTn id="53" dur="500" fill="hold"/>
                                        <p:tgtEl>
                                          <p:spTgt spid="5144"/>
                                        </p:tgtEl>
                                        <p:attrNameLst>
                                          <p:attrName>ppt_x</p:attrName>
                                        </p:attrNameLst>
                                      </p:cBhvr>
                                      <p:tavLst>
                                        <p:tav tm="0">
                                          <p:val>
                                            <p:strVal val="#ppt_x"/>
                                          </p:val>
                                        </p:tav>
                                        <p:tav tm="100000">
                                          <p:val>
                                            <p:strVal val="#ppt_x"/>
                                          </p:val>
                                        </p:tav>
                                      </p:tavLst>
                                    </p:anim>
                                    <p:anim calcmode="lin" valueType="num">
                                      <p:cBhvr additive="base">
                                        <p:cTn id="54" dur="500" fill="hold"/>
                                        <p:tgtEl>
                                          <p:spTgt spid="5144"/>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5141">
                                            <p:txEl>
                                              <p:pRg st="3" end="3"/>
                                            </p:txEl>
                                          </p:spTgt>
                                        </p:tgtEl>
                                        <p:attrNameLst>
                                          <p:attrName>style.visibility</p:attrName>
                                        </p:attrNameLst>
                                      </p:cBhvr>
                                      <p:to>
                                        <p:strVal val="visible"/>
                                      </p:to>
                                    </p:set>
                                    <p:anim calcmode="lin" valueType="num">
                                      <p:cBhvr additive="base">
                                        <p:cTn id="57" dur="500" fill="hold"/>
                                        <p:tgtEl>
                                          <p:spTgt spid="5141">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514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nodeType="clickEffect">
                                  <p:stCondLst>
                                    <p:cond delay="0"/>
                                  </p:stCondLst>
                                  <p:childTnLst>
                                    <p:set>
                                      <p:cBhvr>
                                        <p:cTn id="62" dur="1" fill="hold">
                                          <p:stCondLst>
                                            <p:cond delay="0"/>
                                          </p:stCondLst>
                                        </p:cTn>
                                        <p:tgtEl>
                                          <p:spTgt spid="5141">
                                            <p:txEl>
                                              <p:pRg st="4" end="4"/>
                                            </p:txEl>
                                          </p:spTgt>
                                        </p:tgtEl>
                                        <p:attrNameLst>
                                          <p:attrName>style.visibility</p:attrName>
                                        </p:attrNameLst>
                                      </p:cBhvr>
                                      <p:to>
                                        <p:strVal val="visible"/>
                                      </p:to>
                                    </p:set>
                                    <p:anim calcmode="lin" valueType="num">
                                      <p:cBhvr additive="base">
                                        <p:cTn id="63" dur="500" fill="hold"/>
                                        <p:tgtEl>
                                          <p:spTgt spid="5141">
                                            <p:txEl>
                                              <p:pRg st="4" end="4"/>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14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3" grpId="0"/>
      <p:bldP spid="6190" grpId="0"/>
      <p:bldP spid="6191" grpId="0" animBg="1"/>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0">
          <a:blip r:embed="rId2" cstate="print"/>
          <a:stretch>
            <a:fillRect t="-7000" b="-7000"/>
          </a:stretch>
        </a:blipFill>
        <a:effectLst/>
      </p:bgPr>
    </p:bg>
    <p:spTree>
      <p:nvGrpSpPr>
        <p:cNvPr id="1" name=""/>
        <p:cNvGrpSpPr/>
        <p:nvPr/>
      </p:nvGrpSpPr>
      <p:grpSpPr>
        <a:xfrm>
          <a:off x="0" y="0"/>
          <a:ext cx="0" cy="0"/>
          <a:chOff x="0" y="0"/>
          <a:chExt cx="0" cy="0"/>
        </a:xfrm>
      </p:grpSpPr>
      <p:sp>
        <p:nvSpPr>
          <p:cNvPr id="10242" name="文本框 157702"/>
          <p:cNvSpPr txBox="1"/>
          <p:nvPr/>
        </p:nvSpPr>
        <p:spPr>
          <a:xfrm>
            <a:off x="3371850" y="835025"/>
            <a:ext cx="2663825" cy="1166813"/>
          </a:xfrm>
          <a:prstGeom prst="rect">
            <a:avLst/>
          </a:prstGeom>
          <a:noFill/>
          <a:ln w="9525">
            <a:noFill/>
          </a:ln>
        </p:spPr>
        <p:txBody>
          <a:bodyPr lIns="91420" tIns="45710" rIns="91420" bIns="45710">
            <a:spAutoFit/>
          </a:bodyPr>
          <a:lstStyle/>
          <a:p>
            <a:pPr eaLnBrk="1" hangingPunct="1">
              <a:spcBef>
                <a:spcPct val="50000"/>
              </a:spcBef>
              <a:buFont typeface="Arial" panose="020B0604020202020204" pitchFamily="34" charset="0"/>
              <a:buNone/>
            </a:pPr>
            <a:r>
              <a:rPr lang="en-US" altLang="zh-CN" sz="2800">
                <a:latin typeface="Times New Roman" panose="02020603050405020304" pitchFamily="18" charset="0"/>
                <a:ea typeface="黑体" panose="02010609060101010101" pitchFamily="49" charset="-122"/>
              </a:rPr>
              <a:t>x   </a:t>
            </a:r>
            <a:r>
              <a:rPr lang="zh-CN" altLang="en-US" sz="2800" dirty="0">
                <a:latin typeface="Times New Roman" panose="02020603050405020304" pitchFamily="18" charset="0"/>
                <a:ea typeface="黑体" panose="02010609060101010101" pitchFamily="49" charset="-122"/>
              </a:rPr>
              <a:t>－  </a:t>
            </a:r>
            <a:r>
              <a:rPr lang="en-US" altLang="zh-CN" sz="2800">
                <a:latin typeface="Times New Roman" panose="02020603050405020304" pitchFamily="18" charset="0"/>
                <a:ea typeface="黑体" panose="02010609060101010101" pitchFamily="49" charset="-122"/>
              </a:rPr>
              <a:t>y   =  3 ,        </a:t>
            </a:r>
          </a:p>
          <a:p>
            <a:pPr eaLnBrk="1" hangingPunct="1">
              <a:spcBef>
                <a:spcPct val="50000"/>
              </a:spcBef>
              <a:buFont typeface="Arial" panose="020B0604020202020204" pitchFamily="34" charset="0"/>
              <a:buNone/>
            </a:pPr>
            <a:r>
              <a:rPr lang="en-US" altLang="zh-CN" sz="2800">
                <a:latin typeface="Times New Roman" panose="02020603050405020304" pitchFamily="18" charset="0"/>
                <a:ea typeface="黑体" panose="02010609060101010101" pitchFamily="49" charset="-122"/>
              </a:rPr>
              <a:t>3 x </a:t>
            </a:r>
            <a:r>
              <a:rPr lang="zh-CN" altLang="en-US" sz="2800" dirty="0">
                <a:latin typeface="Times New Roman" panose="02020603050405020304" pitchFamily="18" charset="0"/>
                <a:ea typeface="黑体" panose="02010609060101010101" pitchFamily="49" charset="-122"/>
              </a:rPr>
              <a:t>－ </a:t>
            </a:r>
            <a:r>
              <a:rPr lang="en-US" altLang="zh-CN" sz="2800">
                <a:latin typeface="Times New Roman" panose="02020603050405020304" pitchFamily="18" charset="0"/>
                <a:ea typeface="黑体" panose="02010609060101010101" pitchFamily="49" charset="-122"/>
              </a:rPr>
              <a:t>8 y = 14.</a:t>
            </a:r>
            <a:r>
              <a:rPr lang="en-US" altLang="zh-CN" sz="2800">
                <a:solidFill>
                  <a:srgbClr val="000000"/>
                </a:solidFill>
                <a:latin typeface="Times New Roman" panose="02020603050405020304" pitchFamily="18" charset="0"/>
                <a:ea typeface="黑体" panose="02010609060101010101" pitchFamily="49" charset="-122"/>
              </a:rPr>
              <a:t>  </a:t>
            </a:r>
          </a:p>
        </p:txBody>
      </p:sp>
      <p:sp>
        <p:nvSpPr>
          <p:cNvPr id="157711" name="文本框 157710"/>
          <p:cNvSpPr txBox="1"/>
          <p:nvPr/>
        </p:nvSpPr>
        <p:spPr>
          <a:xfrm>
            <a:off x="639763" y="2132013"/>
            <a:ext cx="1152525" cy="522287"/>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2800" dirty="0">
                <a:solidFill>
                  <a:srgbClr val="FF0000"/>
                </a:solidFill>
                <a:latin typeface="Times New Roman" panose="02020603050405020304" pitchFamily="18" charset="0"/>
                <a:ea typeface="黑体" panose="02010609060101010101" pitchFamily="49" charset="-122"/>
              </a:rPr>
              <a:t>转化</a:t>
            </a:r>
          </a:p>
        </p:txBody>
      </p:sp>
      <p:sp>
        <p:nvSpPr>
          <p:cNvPr id="157712" name="文本框 157711"/>
          <p:cNvSpPr txBox="1"/>
          <p:nvPr/>
        </p:nvSpPr>
        <p:spPr>
          <a:xfrm>
            <a:off x="639763" y="2851150"/>
            <a:ext cx="1079500" cy="522288"/>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2800" dirty="0">
                <a:solidFill>
                  <a:srgbClr val="FF0000"/>
                </a:solidFill>
                <a:latin typeface="Times New Roman" panose="02020603050405020304" pitchFamily="18" charset="0"/>
                <a:ea typeface="黑体" panose="02010609060101010101" pitchFamily="49" charset="-122"/>
              </a:rPr>
              <a:t>代入</a:t>
            </a:r>
          </a:p>
        </p:txBody>
      </p:sp>
      <p:sp>
        <p:nvSpPr>
          <p:cNvPr id="157713" name="文本框 157712"/>
          <p:cNvSpPr txBox="1"/>
          <p:nvPr/>
        </p:nvSpPr>
        <p:spPr>
          <a:xfrm>
            <a:off x="639763" y="3498850"/>
            <a:ext cx="1152525" cy="522288"/>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2800" dirty="0">
                <a:solidFill>
                  <a:srgbClr val="FF0000"/>
                </a:solidFill>
                <a:latin typeface="Times New Roman" panose="02020603050405020304" pitchFamily="18" charset="0"/>
                <a:ea typeface="黑体" panose="02010609060101010101" pitchFamily="49" charset="-122"/>
              </a:rPr>
              <a:t>求解</a:t>
            </a:r>
          </a:p>
        </p:txBody>
      </p:sp>
      <p:sp>
        <p:nvSpPr>
          <p:cNvPr id="157714" name="文本框 157713"/>
          <p:cNvSpPr txBox="1"/>
          <p:nvPr/>
        </p:nvSpPr>
        <p:spPr>
          <a:xfrm>
            <a:off x="639763" y="4148138"/>
            <a:ext cx="1079500" cy="520700"/>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2800" dirty="0">
                <a:solidFill>
                  <a:srgbClr val="FF0000"/>
                </a:solidFill>
                <a:latin typeface="Times New Roman" panose="02020603050405020304" pitchFamily="18" charset="0"/>
                <a:ea typeface="黑体" panose="02010609060101010101" pitchFamily="49" charset="-122"/>
              </a:rPr>
              <a:t>回代</a:t>
            </a:r>
          </a:p>
        </p:txBody>
      </p:sp>
      <p:sp>
        <p:nvSpPr>
          <p:cNvPr id="157715" name="文本框 157714"/>
          <p:cNvSpPr txBox="1"/>
          <p:nvPr/>
        </p:nvSpPr>
        <p:spPr>
          <a:xfrm>
            <a:off x="639763" y="5010150"/>
            <a:ext cx="1008062" cy="522288"/>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2800" dirty="0">
                <a:solidFill>
                  <a:srgbClr val="FF0000"/>
                </a:solidFill>
                <a:latin typeface="Times New Roman" panose="02020603050405020304" pitchFamily="18" charset="0"/>
                <a:ea typeface="黑体" panose="02010609060101010101" pitchFamily="49" charset="-122"/>
              </a:rPr>
              <a:t>写解</a:t>
            </a:r>
          </a:p>
        </p:txBody>
      </p:sp>
      <p:sp>
        <p:nvSpPr>
          <p:cNvPr id="157719" name="文本框 157718"/>
          <p:cNvSpPr txBox="1"/>
          <p:nvPr/>
        </p:nvSpPr>
        <p:spPr>
          <a:xfrm>
            <a:off x="5748338" y="836613"/>
            <a:ext cx="503237" cy="1209675"/>
          </a:xfrm>
          <a:prstGeom prst="rect">
            <a:avLst/>
          </a:prstGeom>
          <a:noFill/>
          <a:ln w="9525">
            <a:noFill/>
          </a:ln>
        </p:spPr>
        <p:txBody>
          <a:bodyPr>
            <a:spAutoFit/>
          </a:bodyPr>
          <a:lstStyle/>
          <a:p>
            <a:pPr eaLnBrk="1" hangingPunct="1">
              <a:lnSpc>
                <a:spcPct val="130000"/>
              </a:lnSpc>
              <a:buFont typeface="Arial" panose="020B0604020202020204" pitchFamily="34" charset="0"/>
              <a:buNone/>
            </a:pPr>
            <a:r>
              <a:rPr lang="en-US" altLang="zh-CN" sz="2800">
                <a:latin typeface="Times New Roman" panose="02020603050405020304" pitchFamily="18" charset="0"/>
                <a:ea typeface="黑体" panose="02010609060101010101" pitchFamily="49" charset="-122"/>
              </a:rPr>
              <a:t>①</a:t>
            </a:r>
          </a:p>
          <a:p>
            <a:pPr eaLnBrk="1" hangingPunct="1">
              <a:lnSpc>
                <a:spcPct val="130000"/>
              </a:lnSpc>
              <a:buFont typeface="Arial" panose="020B0604020202020204" pitchFamily="34" charset="0"/>
              <a:buNone/>
            </a:pPr>
            <a:r>
              <a:rPr lang="en-US" altLang="zh-CN" sz="2800">
                <a:latin typeface="Times New Roman" panose="02020603050405020304" pitchFamily="18" charset="0"/>
                <a:ea typeface="黑体" panose="02010609060101010101" pitchFamily="49" charset="-122"/>
              </a:rPr>
              <a:t>②</a:t>
            </a:r>
          </a:p>
        </p:txBody>
      </p:sp>
      <p:grpSp>
        <p:nvGrpSpPr>
          <p:cNvPr id="157720" name="组合 157719"/>
          <p:cNvGrpSpPr/>
          <p:nvPr/>
        </p:nvGrpSpPr>
        <p:grpSpPr>
          <a:xfrm>
            <a:off x="1501775" y="4867275"/>
            <a:ext cx="5192713" cy="719138"/>
            <a:chOff x="748" y="3612"/>
            <a:chExt cx="3271" cy="453"/>
          </a:xfrm>
        </p:grpSpPr>
        <p:sp>
          <p:nvSpPr>
            <p:cNvPr id="10259" name="左大括号 157720"/>
            <p:cNvSpPr/>
            <p:nvPr/>
          </p:nvSpPr>
          <p:spPr>
            <a:xfrm>
              <a:off x="3195" y="3657"/>
              <a:ext cx="45" cy="408"/>
            </a:xfrm>
            <a:prstGeom prst="leftBrace">
              <a:avLst>
                <a:gd name="adj1" fmla="val 75261"/>
                <a:gd name="adj2" fmla="val 50000"/>
              </a:avLst>
            </a:prstGeom>
            <a:noFill/>
            <a:ln w="28575" cap="flat" cmpd="sng">
              <a:solidFill>
                <a:srgbClr val="0000FF"/>
              </a:solidFill>
              <a:prstDash val="solid"/>
              <a:headEnd type="none" w="med" len="med"/>
              <a:tailEnd type="none" w="med" len="med"/>
            </a:ln>
          </p:spPr>
          <p:txBody>
            <a:bodyPr/>
            <a:lstStyle/>
            <a:p>
              <a:pPr eaLnBrk="1" hangingPunct="1">
                <a:buFont typeface="Arial" panose="020B0604020202020204" pitchFamily="34" charset="0"/>
                <a:buNone/>
              </a:pPr>
              <a:endParaRPr lang="zh-CN" altLang="en-US" sz="2800" dirty="0">
                <a:solidFill>
                  <a:srgbClr val="0000FF"/>
                </a:solidFill>
                <a:latin typeface="Times New Roman" panose="02020603050405020304" pitchFamily="18" charset="0"/>
                <a:ea typeface="黑体" panose="02010609060101010101" pitchFamily="49" charset="-122"/>
              </a:endParaRPr>
            </a:p>
          </p:txBody>
        </p:sp>
        <p:sp>
          <p:nvSpPr>
            <p:cNvPr id="10260" name="文本框 157721"/>
            <p:cNvSpPr txBox="1"/>
            <p:nvPr/>
          </p:nvSpPr>
          <p:spPr>
            <a:xfrm>
              <a:off x="748" y="3702"/>
              <a:ext cx="2449" cy="329"/>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en-US" altLang="zh-CN" sz="2800">
                  <a:solidFill>
                    <a:srgbClr val="0000FF"/>
                  </a:solidFill>
                  <a:latin typeface="Times New Roman" panose="02020603050405020304" pitchFamily="18" charset="0"/>
                  <a:ea typeface="黑体" panose="02010609060101010101" pitchFamily="49" charset="-122"/>
                </a:rPr>
                <a:t> </a:t>
              </a:r>
              <a:r>
                <a:rPr lang="zh-CN" altLang="en-US" sz="2800" dirty="0">
                  <a:solidFill>
                    <a:srgbClr val="0000FF"/>
                  </a:solidFill>
                  <a:latin typeface="Times New Roman" panose="02020603050405020304" pitchFamily="18" charset="0"/>
                  <a:ea typeface="黑体" panose="02010609060101010101" pitchFamily="49" charset="-122"/>
                </a:rPr>
                <a:t>所以这个方程组的解是 </a:t>
              </a:r>
            </a:p>
          </p:txBody>
        </p:sp>
        <p:sp>
          <p:nvSpPr>
            <p:cNvPr id="10261" name="矩形 157722"/>
            <p:cNvSpPr/>
            <p:nvPr/>
          </p:nvSpPr>
          <p:spPr>
            <a:xfrm>
              <a:off x="3241" y="3612"/>
              <a:ext cx="778" cy="453"/>
            </a:xfrm>
            <a:prstGeom prst="rect">
              <a:avLst/>
            </a:prstGeom>
            <a:noFill/>
            <a:ln w="9525">
              <a:noFill/>
            </a:ln>
          </p:spPr>
          <p:txBody>
            <a:bodyPr lIns="0" tIns="0" rIns="0" bIns="0"/>
            <a:lstStyle/>
            <a:p>
              <a:pPr defTabSz="863600" eaLnBrk="1" hangingPunct="1">
                <a:lnSpc>
                  <a:spcPts val="2690"/>
                </a:lnSpc>
                <a:spcBef>
                  <a:spcPct val="20000"/>
                </a:spcBef>
                <a:buSzPct val="70000"/>
                <a:buFont typeface="Wingdings" panose="05000000000000000000" pitchFamily="2" charset="2"/>
                <a:buNone/>
              </a:pPr>
              <a:r>
                <a:rPr lang="en-US" altLang="zh-CN" sz="2800">
                  <a:solidFill>
                    <a:srgbClr val="0000FF"/>
                  </a:solidFill>
                  <a:latin typeface="Times New Roman" panose="02020603050405020304" pitchFamily="18" charset="0"/>
                  <a:ea typeface="黑体" panose="02010609060101010101" pitchFamily="49" charset="-122"/>
                </a:rPr>
                <a:t> x = 2</a:t>
              </a:r>
              <a:r>
                <a:rPr lang="zh-CN" altLang="en-US" sz="2800" dirty="0">
                  <a:solidFill>
                    <a:srgbClr val="0000FF"/>
                  </a:solidFill>
                  <a:latin typeface="Times New Roman" panose="02020603050405020304" pitchFamily="18" charset="0"/>
                  <a:ea typeface="黑体" panose="02010609060101010101" pitchFamily="49" charset="-122"/>
                </a:rPr>
                <a:t>，</a:t>
              </a:r>
            </a:p>
            <a:p>
              <a:pPr defTabSz="863600" eaLnBrk="1" hangingPunct="1">
                <a:lnSpc>
                  <a:spcPts val="2690"/>
                </a:lnSpc>
                <a:spcBef>
                  <a:spcPct val="20000"/>
                </a:spcBef>
                <a:buSzPct val="70000"/>
                <a:buFont typeface="Wingdings" panose="05000000000000000000" pitchFamily="2" charset="2"/>
                <a:buNone/>
              </a:pPr>
              <a:r>
                <a:rPr lang="en-US" altLang="zh-CN" sz="2800">
                  <a:solidFill>
                    <a:srgbClr val="0000FF"/>
                  </a:solidFill>
                  <a:latin typeface="Times New Roman" panose="02020603050405020304" pitchFamily="18" charset="0"/>
                  <a:ea typeface="黑体" panose="02010609060101010101" pitchFamily="49" charset="-122"/>
                </a:rPr>
                <a:t> y =</a:t>
              </a:r>
              <a:r>
                <a:rPr lang="zh-CN" altLang="en-US" sz="2800" dirty="0">
                  <a:solidFill>
                    <a:srgbClr val="0000FF"/>
                  </a:solidFill>
                  <a:latin typeface="Times New Roman" panose="02020603050405020304" pitchFamily="18" charset="0"/>
                  <a:ea typeface="黑体" panose="02010609060101010101" pitchFamily="49" charset="-122"/>
                </a:rPr>
                <a:t>－</a:t>
              </a:r>
              <a:r>
                <a:rPr lang="en-US" altLang="zh-CN" sz="2800">
                  <a:solidFill>
                    <a:srgbClr val="0000FF"/>
                  </a:solidFill>
                  <a:latin typeface="Times New Roman" panose="02020603050405020304" pitchFamily="18" charset="0"/>
                  <a:ea typeface="黑体" panose="02010609060101010101" pitchFamily="49" charset="-122"/>
                </a:rPr>
                <a:t>1.</a:t>
              </a:r>
              <a:endParaRPr lang="zh-CN" altLang="en-US" sz="2800" dirty="0">
                <a:solidFill>
                  <a:srgbClr val="0000FF"/>
                </a:solidFill>
                <a:latin typeface="Times New Roman" panose="02020603050405020304" pitchFamily="18" charset="0"/>
                <a:ea typeface="黑体" panose="02010609060101010101" pitchFamily="49" charset="-122"/>
              </a:endParaRPr>
            </a:p>
          </p:txBody>
        </p:sp>
      </p:grpSp>
      <p:sp>
        <p:nvSpPr>
          <p:cNvPr id="157724" name="矩形 157723"/>
          <p:cNvSpPr/>
          <p:nvPr/>
        </p:nvSpPr>
        <p:spPr>
          <a:xfrm>
            <a:off x="1503363" y="4291013"/>
            <a:ext cx="4078287" cy="504825"/>
          </a:xfrm>
          <a:prstGeom prst="rect">
            <a:avLst/>
          </a:prstGeom>
          <a:noFill/>
          <a:ln w="9525">
            <a:noFill/>
          </a:ln>
        </p:spPr>
        <p:txBody>
          <a:bodyPr lIns="0" tIns="0" rIns="0" bIns="0"/>
          <a:lstStyle/>
          <a:p>
            <a:pPr defTabSz="863600" eaLnBrk="1" hangingPunct="1">
              <a:lnSpc>
                <a:spcPts val="2690"/>
              </a:lnSpc>
              <a:spcBef>
                <a:spcPct val="20000"/>
              </a:spcBef>
              <a:buSzPct val="70000"/>
              <a:buFont typeface="Wingdings" panose="05000000000000000000" pitchFamily="2" charset="2"/>
              <a:buNone/>
            </a:pPr>
            <a:r>
              <a:rPr lang="en-US" altLang="zh-CN" sz="2800">
                <a:solidFill>
                  <a:srgbClr val="0000FF"/>
                </a:solidFill>
                <a:latin typeface="Times New Roman" panose="02020603050405020304" pitchFamily="18" charset="0"/>
                <a:ea typeface="黑体" panose="02010609060101010101" pitchFamily="49" charset="-122"/>
              </a:rPr>
              <a:t>  </a:t>
            </a:r>
            <a:r>
              <a:rPr lang="zh-CN" altLang="en-US" sz="2800" dirty="0">
                <a:solidFill>
                  <a:srgbClr val="0000FF"/>
                </a:solidFill>
                <a:latin typeface="Times New Roman" panose="02020603050405020304" pitchFamily="18" charset="0"/>
                <a:ea typeface="黑体" panose="02010609060101010101" pitchFamily="49" charset="-122"/>
              </a:rPr>
              <a:t>把</a:t>
            </a:r>
            <a:r>
              <a:rPr lang="en-US" altLang="zh-CN" sz="2800">
                <a:solidFill>
                  <a:srgbClr val="0000FF"/>
                </a:solidFill>
                <a:latin typeface="Times New Roman" panose="02020603050405020304" pitchFamily="18" charset="0"/>
                <a:ea typeface="黑体" panose="02010609060101010101" pitchFamily="49" charset="-122"/>
              </a:rPr>
              <a:t>y=</a:t>
            </a:r>
            <a:r>
              <a:rPr lang="zh-CN" altLang="en-US" sz="2800" dirty="0">
                <a:solidFill>
                  <a:srgbClr val="0000FF"/>
                </a:solidFill>
                <a:latin typeface="Times New Roman" panose="02020603050405020304" pitchFamily="18" charset="0"/>
                <a:ea typeface="黑体" panose="02010609060101010101" pitchFamily="49" charset="-122"/>
              </a:rPr>
              <a:t>－</a:t>
            </a:r>
            <a:r>
              <a:rPr lang="en-US" altLang="zh-CN" sz="2800">
                <a:solidFill>
                  <a:srgbClr val="0000FF"/>
                </a:solidFill>
                <a:latin typeface="Times New Roman" panose="02020603050405020304" pitchFamily="18" charset="0"/>
                <a:ea typeface="黑体" panose="02010609060101010101" pitchFamily="49" charset="-122"/>
              </a:rPr>
              <a:t>1</a:t>
            </a:r>
            <a:r>
              <a:rPr lang="zh-CN" altLang="en-US" sz="2800" dirty="0">
                <a:solidFill>
                  <a:srgbClr val="0000FF"/>
                </a:solidFill>
                <a:latin typeface="Times New Roman" panose="02020603050405020304" pitchFamily="18" charset="0"/>
                <a:ea typeface="黑体" panose="02010609060101010101" pitchFamily="49" charset="-122"/>
              </a:rPr>
              <a:t>代入</a:t>
            </a:r>
            <a:r>
              <a:rPr lang="en-US" altLang="zh-CN" sz="2800">
                <a:solidFill>
                  <a:srgbClr val="0000FF"/>
                </a:solidFill>
                <a:latin typeface="Times New Roman" panose="02020603050405020304" pitchFamily="18" charset="0"/>
                <a:ea typeface="黑体" panose="02010609060101010101" pitchFamily="49" charset="-122"/>
              </a:rPr>
              <a:t>③,</a:t>
            </a:r>
            <a:r>
              <a:rPr lang="zh-CN" altLang="en-US" sz="2800" dirty="0">
                <a:solidFill>
                  <a:srgbClr val="0000FF"/>
                </a:solidFill>
                <a:latin typeface="Times New Roman" panose="02020603050405020304" pitchFamily="18" charset="0"/>
                <a:ea typeface="黑体" panose="02010609060101010101" pitchFamily="49" charset="-122"/>
              </a:rPr>
              <a:t>得   </a:t>
            </a:r>
            <a:r>
              <a:rPr lang="en-US" altLang="zh-CN" sz="2800">
                <a:solidFill>
                  <a:srgbClr val="0000FF"/>
                </a:solidFill>
                <a:latin typeface="Times New Roman" panose="02020603050405020304" pitchFamily="18" charset="0"/>
                <a:ea typeface="黑体" panose="02010609060101010101" pitchFamily="49" charset="-122"/>
              </a:rPr>
              <a:t>x=2.</a:t>
            </a:r>
          </a:p>
        </p:txBody>
      </p:sp>
      <p:sp>
        <p:nvSpPr>
          <p:cNvPr id="157726" name="矩形 157725"/>
          <p:cNvSpPr/>
          <p:nvPr/>
        </p:nvSpPr>
        <p:spPr>
          <a:xfrm>
            <a:off x="1574800" y="2924175"/>
            <a:ext cx="4822825" cy="504825"/>
          </a:xfrm>
          <a:prstGeom prst="rect">
            <a:avLst/>
          </a:prstGeom>
          <a:noFill/>
          <a:ln w="9525">
            <a:noFill/>
          </a:ln>
        </p:spPr>
        <p:txBody>
          <a:bodyPr lIns="0" tIns="0" rIns="0" bIns="0"/>
          <a:lstStyle/>
          <a:p>
            <a:pPr defTabSz="863600" eaLnBrk="1" hangingPunct="1">
              <a:lnSpc>
                <a:spcPts val="2690"/>
              </a:lnSpc>
              <a:spcBef>
                <a:spcPct val="20000"/>
              </a:spcBef>
              <a:buSzPct val="70000"/>
              <a:buFont typeface="Wingdings" panose="05000000000000000000" pitchFamily="2" charset="2"/>
              <a:buNone/>
            </a:pPr>
            <a:r>
              <a:rPr lang="en-US" altLang="zh-CN" sz="2800">
                <a:solidFill>
                  <a:srgbClr val="0000FF"/>
                </a:solidFill>
                <a:latin typeface="Times New Roman" panose="02020603050405020304" pitchFamily="18" charset="0"/>
                <a:ea typeface="黑体" panose="02010609060101010101" pitchFamily="49" charset="-122"/>
              </a:rPr>
              <a:t> </a:t>
            </a:r>
            <a:r>
              <a:rPr lang="zh-CN" altLang="en-US" sz="2800" dirty="0">
                <a:solidFill>
                  <a:srgbClr val="0000FF"/>
                </a:solidFill>
                <a:latin typeface="Times New Roman" panose="02020603050405020304" pitchFamily="18" charset="0"/>
                <a:ea typeface="黑体" panose="02010609060101010101" pitchFamily="49" charset="-122"/>
              </a:rPr>
              <a:t>把</a:t>
            </a:r>
            <a:r>
              <a:rPr lang="en-US" altLang="zh-CN" sz="2800">
                <a:solidFill>
                  <a:srgbClr val="0000FF"/>
                </a:solidFill>
                <a:latin typeface="Times New Roman" panose="02020603050405020304" pitchFamily="18" charset="0"/>
                <a:ea typeface="黑体" panose="02010609060101010101" pitchFamily="49" charset="-122"/>
              </a:rPr>
              <a:t>③</a:t>
            </a:r>
            <a:r>
              <a:rPr lang="zh-CN" altLang="en-US" sz="2800" dirty="0">
                <a:solidFill>
                  <a:srgbClr val="0000FF"/>
                </a:solidFill>
                <a:latin typeface="Times New Roman" panose="02020603050405020304" pitchFamily="18" charset="0"/>
                <a:ea typeface="黑体" panose="02010609060101010101" pitchFamily="49" charset="-122"/>
              </a:rPr>
              <a:t>代入</a:t>
            </a:r>
            <a:r>
              <a:rPr lang="en-US" altLang="zh-CN" sz="2800">
                <a:solidFill>
                  <a:srgbClr val="0000FF"/>
                </a:solidFill>
                <a:latin typeface="Times New Roman" panose="02020603050405020304" pitchFamily="18" charset="0"/>
                <a:ea typeface="黑体" panose="02010609060101010101" pitchFamily="49" charset="-122"/>
              </a:rPr>
              <a:t>②,</a:t>
            </a:r>
            <a:r>
              <a:rPr lang="zh-CN" altLang="en-US" sz="2800" dirty="0">
                <a:solidFill>
                  <a:srgbClr val="0000FF"/>
                </a:solidFill>
                <a:latin typeface="Times New Roman" panose="02020603050405020304" pitchFamily="18" charset="0"/>
                <a:ea typeface="黑体" panose="02010609060101010101" pitchFamily="49" charset="-122"/>
              </a:rPr>
              <a:t>得 </a:t>
            </a:r>
            <a:r>
              <a:rPr lang="en-US" altLang="zh-CN" sz="2800">
                <a:solidFill>
                  <a:srgbClr val="0000FF"/>
                </a:solidFill>
                <a:latin typeface="Times New Roman" panose="02020603050405020304" pitchFamily="18" charset="0"/>
                <a:ea typeface="黑体" panose="02010609060101010101" pitchFamily="49" charset="-122"/>
              </a:rPr>
              <a:t>3(y+3)</a:t>
            </a:r>
            <a:r>
              <a:rPr lang="zh-CN" altLang="en-US" sz="2800" dirty="0">
                <a:solidFill>
                  <a:srgbClr val="0000FF"/>
                </a:solidFill>
                <a:latin typeface="Times New Roman" panose="02020603050405020304" pitchFamily="18" charset="0"/>
                <a:ea typeface="黑体" panose="02010609060101010101" pitchFamily="49" charset="-122"/>
              </a:rPr>
              <a:t>－</a:t>
            </a:r>
            <a:r>
              <a:rPr lang="en-US" altLang="zh-CN" sz="2800">
                <a:solidFill>
                  <a:srgbClr val="0000FF"/>
                </a:solidFill>
                <a:latin typeface="Times New Roman" panose="02020603050405020304" pitchFamily="18" charset="0"/>
                <a:ea typeface="黑体" panose="02010609060101010101" pitchFamily="49" charset="-122"/>
              </a:rPr>
              <a:t>8y=14.</a:t>
            </a:r>
          </a:p>
        </p:txBody>
      </p:sp>
      <p:sp>
        <p:nvSpPr>
          <p:cNvPr id="157727" name="矩形 157726"/>
          <p:cNvSpPr/>
          <p:nvPr/>
        </p:nvSpPr>
        <p:spPr>
          <a:xfrm>
            <a:off x="1503363" y="2276475"/>
            <a:ext cx="4224337" cy="504825"/>
          </a:xfrm>
          <a:prstGeom prst="rect">
            <a:avLst/>
          </a:prstGeom>
          <a:noFill/>
          <a:ln w="9525">
            <a:noFill/>
          </a:ln>
        </p:spPr>
        <p:txBody>
          <a:bodyPr lIns="0" tIns="0" rIns="0" bIns="0"/>
          <a:lstStyle/>
          <a:p>
            <a:pPr defTabSz="863600" eaLnBrk="1" hangingPunct="1">
              <a:lnSpc>
                <a:spcPts val="2690"/>
              </a:lnSpc>
              <a:spcBef>
                <a:spcPct val="20000"/>
              </a:spcBef>
              <a:buSzPct val="70000"/>
              <a:buFont typeface="Wingdings" panose="05000000000000000000" pitchFamily="2" charset="2"/>
              <a:buNone/>
            </a:pPr>
            <a:r>
              <a:rPr lang="en-US" altLang="zh-CN" sz="2800">
                <a:solidFill>
                  <a:srgbClr val="0000FF"/>
                </a:solidFill>
                <a:latin typeface="Times New Roman" panose="02020603050405020304" pitchFamily="18" charset="0"/>
                <a:ea typeface="黑体" panose="02010609060101010101" pitchFamily="49" charset="-122"/>
              </a:rPr>
              <a:t>  </a:t>
            </a:r>
            <a:r>
              <a:rPr lang="zh-CN" altLang="en-US" sz="2800" dirty="0">
                <a:solidFill>
                  <a:srgbClr val="0000FF"/>
                </a:solidFill>
                <a:latin typeface="Times New Roman" panose="02020603050405020304" pitchFamily="18" charset="0"/>
                <a:ea typeface="黑体" panose="02010609060101010101" pitchFamily="49" charset="-122"/>
              </a:rPr>
              <a:t>解：由</a:t>
            </a:r>
            <a:r>
              <a:rPr lang="en-US" altLang="zh-CN" sz="2800">
                <a:solidFill>
                  <a:srgbClr val="0000FF"/>
                </a:solidFill>
                <a:latin typeface="Times New Roman" panose="02020603050405020304" pitchFamily="18" charset="0"/>
                <a:ea typeface="黑体" panose="02010609060101010101" pitchFamily="49" charset="-122"/>
              </a:rPr>
              <a:t>①,</a:t>
            </a:r>
            <a:r>
              <a:rPr lang="zh-CN" altLang="en-US" sz="2800" dirty="0">
                <a:solidFill>
                  <a:srgbClr val="0000FF"/>
                </a:solidFill>
                <a:latin typeface="Times New Roman" panose="02020603050405020304" pitchFamily="18" charset="0"/>
                <a:ea typeface="黑体" panose="02010609060101010101" pitchFamily="49" charset="-122"/>
              </a:rPr>
              <a:t>得 </a:t>
            </a:r>
            <a:r>
              <a:rPr lang="en-US" altLang="zh-CN" sz="2800">
                <a:solidFill>
                  <a:srgbClr val="0000FF"/>
                </a:solidFill>
                <a:latin typeface="Times New Roman" panose="02020603050405020304" pitchFamily="18" charset="0"/>
                <a:ea typeface="黑体" panose="02010609060101010101" pitchFamily="49" charset="-122"/>
              </a:rPr>
              <a:t>x = y + 3 .③  </a:t>
            </a:r>
          </a:p>
        </p:txBody>
      </p:sp>
      <p:sp>
        <p:nvSpPr>
          <p:cNvPr id="157728" name="文本框 157727"/>
          <p:cNvSpPr txBox="1"/>
          <p:nvPr/>
        </p:nvSpPr>
        <p:spPr>
          <a:xfrm>
            <a:off x="692150" y="5705475"/>
            <a:ext cx="4392613" cy="522288"/>
          </a:xfrm>
          <a:prstGeom prst="rect">
            <a:avLst/>
          </a:prstGeom>
          <a:noFill/>
          <a:ln w="9525">
            <a:noFill/>
          </a:ln>
        </p:spPr>
        <p:txBody>
          <a:bodyPr>
            <a:spAutoFit/>
          </a:bodyPr>
          <a:lstStyle/>
          <a:p>
            <a:pPr eaLnBrk="1" hangingPunct="1">
              <a:spcBef>
                <a:spcPct val="50000"/>
              </a:spcBef>
              <a:buFont typeface="Arial" panose="020B0604020202020204" pitchFamily="34" charset="0"/>
              <a:buNone/>
            </a:pPr>
            <a:r>
              <a:rPr lang="zh-CN" altLang="en-US" sz="2800" dirty="0">
                <a:solidFill>
                  <a:srgbClr val="FF0000"/>
                </a:solidFill>
                <a:latin typeface="Times New Roman" panose="02020603050405020304" pitchFamily="18" charset="0"/>
                <a:ea typeface="黑体" panose="02010609060101010101" pitchFamily="49" charset="-122"/>
              </a:rPr>
              <a:t>注意：检验方程组的解</a:t>
            </a:r>
          </a:p>
        </p:txBody>
      </p:sp>
      <p:sp>
        <p:nvSpPr>
          <p:cNvPr id="10254" name="左大括号 157731"/>
          <p:cNvSpPr/>
          <p:nvPr/>
        </p:nvSpPr>
        <p:spPr>
          <a:xfrm>
            <a:off x="3228975" y="1050925"/>
            <a:ext cx="96838" cy="806450"/>
          </a:xfrm>
          <a:prstGeom prst="leftBrace">
            <a:avLst>
              <a:gd name="adj1" fmla="val 34506"/>
              <a:gd name="adj2" fmla="val 50000"/>
            </a:avLst>
          </a:prstGeom>
          <a:noFill/>
          <a:ln w="28575" cap="flat" cmpd="sng">
            <a:solidFill>
              <a:schemeClr val="tx1"/>
            </a:solidFill>
            <a:prstDash val="solid"/>
            <a:headEnd type="none" w="med" len="med"/>
            <a:tailEnd type="none" w="med" len="med"/>
          </a:ln>
        </p:spPr>
        <p:txBody>
          <a:bodyPr wrap="none" anchor="ctr"/>
          <a:lstStyle/>
          <a:p>
            <a:pPr algn="ctr" eaLnBrk="1" hangingPunct="1">
              <a:buFont typeface="Arial" panose="020B0604020202020204" pitchFamily="34" charset="0"/>
              <a:buNone/>
            </a:pPr>
            <a:endParaRPr lang="zh-CN" altLang="zh-CN" sz="2800" dirty="0">
              <a:latin typeface="Times New Roman" panose="02020603050405020304" pitchFamily="18" charset="0"/>
              <a:ea typeface="黑体" panose="02010609060101010101" pitchFamily="49" charset="-122"/>
            </a:endParaRPr>
          </a:p>
        </p:txBody>
      </p:sp>
      <p:sp>
        <p:nvSpPr>
          <p:cNvPr id="10255" name="圆角矩形 31"/>
          <p:cNvSpPr/>
          <p:nvPr/>
        </p:nvSpPr>
        <p:spPr>
          <a:xfrm>
            <a:off x="333375" y="517525"/>
            <a:ext cx="1730375" cy="511175"/>
          </a:xfrm>
          <a:prstGeom prst="roundRect">
            <a:avLst>
              <a:gd name="adj" fmla="val 16667"/>
            </a:avLst>
          </a:prstGeom>
          <a:solidFill>
            <a:srgbClr val="FFFFD9"/>
          </a:solidFill>
          <a:ln w="25400" cap="flat" cmpd="sng">
            <a:solidFill>
              <a:srgbClr val="0099FF"/>
            </a:solidFill>
            <a:prstDash val="solid"/>
            <a:headEnd type="none" w="med" len="med"/>
            <a:tailEnd type="none" w="med" len="med"/>
          </a:ln>
        </p:spPr>
        <p:txBody>
          <a:bodyPr/>
          <a:lstStyle/>
          <a:p>
            <a:pPr algn="ctr" eaLnBrk="1" hangingPunct="1">
              <a:buFont typeface="Arial" panose="020B0604020202020204" pitchFamily="34" charset="0"/>
              <a:buNone/>
            </a:pPr>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典例精析</a:t>
            </a:r>
          </a:p>
        </p:txBody>
      </p:sp>
      <p:sp>
        <p:nvSpPr>
          <p:cNvPr id="10256" name="Text Box 27"/>
          <p:cNvSpPr txBox="1"/>
          <p:nvPr/>
        </p:nvSpPr>
        <p:spPr>
          <a:xfrm>
            <a:off x="793750" y="1196975"/>
            <a:ext cx="2716213" cy="522288"/>
          </a:xfrm>
          <a:prstGeom prst="rect">
            <a:avLst/>
          </a:prstGeom>
          <a:noFill/>
          <a:ln w="12700">
            <a:noFill/>
          </a:ln>
        </p:spPr>
        <p:txBody>
          <a:bodyPr>
            <a:spAutoFit/>
          </a:bodyPr>
          <a:lstStyle/>
          <a:p>
            <a:pPr eaLnBrk="1" hangingPunct="1">
              <a:spcBef>
                <a:spcPct val="50000"/>
              </a:spcBef>
              <a:buFont typeface="Arial" panose="020B0604020202020204" pitchFamily="34" charset="0"/>
              <a:buNone/>
            </a:pPr>
            <a:r>
              <a:rPr lang="zh-CN" altLang="en-US" sz="2800" dirty="0">
                <a:solidFill>
                  <a:srgbClr val="008080"/>
                </a:solidFill>
                <a:latin typeface="Times New Roman" panose="02020603050405020304" pitchFamily="18" charset="0"/>
                <a:ea typeface="黑体" panose="02010609060101010101" pitchFamily="49" charset="-122"/>
              </a:rPr>
              <a:t>例</a:t>
            </a:r>
            <a:r>
              <a:rPr lang="en-US" altLang="zh-CN" sz="2800">
                <a:solidFill>
                  <a:srgbClr val="008080"/>
                </a:solidFill>
                <a:latin typeface="Times New Roman" panose="02020603050405020304" pitchFamily="18" charset="0"/>
                <a:ea typeface="黑体" panose="02010609060101010101" pitchFamily="49" charset="-122"/>
              </a:rPr>
              <a:t>1   </a:t>
            </a:r>
            <a:r>
              <a:rPr lang="zh-CN" altLang="en-US" sz="2800" dirty="0">
                <a:latin typeface="Times New Roman" panose="02020603050405020304" pitchFamily="18" charset="0"/>
                <a:ea typeface="黑体" panose="02010609060101010101" pitchFamily="49" charset="-122"/>
              </a:rPr>
              <a:t>解方程组  </a:t>
            </a:r>
            <a:r>
              <a:rPr lang="zh-CN" altLang="en-US" sz="2400" dirty="0">
                <a:latin typeface="Times New Roman" panose="02020603050405020304" pitchFamily="18" charset="0"/>
                <a:ea typeface="黑体" panose="02010609060101010101" pitchFamily="49" charset="-122"/>
              </a:rPr>
              <a:t>             </a:t>
            </a:r>
          </a:p>
        </p:txBody>
      </p:sp>
      <p:sp>
        <p:nvSpPr>
          <p:cNvPr id="157725" name="矩形 157724"/>
          <p:cNvSpPr/>
          <p:nvPr/>
        </p:nvSpPr>
        <p:spPr>
          <a:xfrm>
            <a:off x="1503363" y="3587750"/>
            <a:ext cx="3868738" cy="433388"/>
          </a:xfrm>
          <a:prstGeom prst="rect">
            <a:avLst/>
          </a:prstGeom>
          <a:noFill/>
          <a:ln w="9525">
            <a:noFill/>
          </a:ln>
        </p:spPr>
        <p:txBody>
          <a:bodyPr lIns="0" tIns="0" rIns="0" bIns="0"/>
          <a:lstStyle>
            <a:lvl1pPr marL="342900" lvl="0" indent="-342900" algn="l" defTabSz="91440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3200" b="0" i="0" u="none" kern="1200" baseline="0">
                <a:solidFill>
                  <a:schemeClr val="tx1"/>
                </a:solidFill>
                <a:effectLst>
                  <a:outerShdw blurRad="38100" dist="38100" dir="2700000">
                    <a:srgbClr val="000000"/>
                  </a:outerShdw>
                </a:effectLst>
                <a:latin typeface="Garamond" panose="02020404030301010803" pitchFamily="18" charset="0"/>
                <a:ea typeface="宋体" panose="02010600030101010101" pitchFamily="2" charset="-122"/>
              </a:defRPr>
            </a:lvl1pPr>
            <a:lvl2pPr marL="742950" lvl="1" indent="-285750" algn="l" defTabSz="91440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n"/>
              <a:defRPr sz="2800" b="0" i="0" u="none" kern="1200" baseline="0">
                <a:solidFill>
                  <a:schemeClr val="tx1"/>
                </a:solidFill>
                <a:effectLst>
                  <a:outerShdw blurRad="38100" dist="38100" dir="2700000">
                    <a:srgbClr val="000000"/>
                  </a:outerShdw>
                </a:effectLst>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n"/>
              <a:defRPr sz="2400" b="0" i="0" u="none" kern="1200" baseline="0">
                <a:solidFill>
                  <a:schemeClr val="tx1"/>
                </a:solidFill>
                <a:effectLst>
                  <a:outerShdw blurRad="38100" dist="38100" dir="2700000">
                    <a:srgbClr val="000000"/>
                  </a:outerShdw>
                </a:effectLst>
                <a:latin typeface="+mn-lt"/>
                <a:ea typeface="+mn-ea"/>
                <a:cs typeface="+mn-cs"/>
              </a:defRPr>
            </a:lvl3pPr>
            <a:lvl4pPr marL="1600200" lvl="3" indent="-228600" algn="l" defTabSz="91440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4pPr>
            <a:lvl5pPr marL="2057400" lvl="4" indent="-228600" algn="l" defTabSz="914400" eaLnBrk="1" fontAlgn="base" latinLnBrk="0" hangingPunct="1">
              <a:lnSpc>
                <a:spcPct val="100000"/>
              </a:lnSpc>
              <a:spcBef>
                <a:spcPct val="20000"/>
              </a:spcBef>
              <a:spcAft>
                <a:spcPct val="0"/>
              </a:spcAft>
              <a:buClr>
                <a:schemeClr val="hlink"/>
              </a:buClr>
              <a:buSzPct val="70000"/>
              <a:buFont typeface="Wingdings" panose="05000000000000000000" pitchFamily="2" charset="2"/>
              <a:buChar char="n"/>
              <a:defRPr sz="2000" b="0" i="0" u="none" kern="1200" baseline="0">
                <a:solidFill>
                  <a:schemeClr val="tx1"/>
                </a:solidFill>
                <a:effectLst>
                  <a:outerShdw blurRad="38100" dist="38100" dir="2700000">
                    <a:srgbClr val="000000"/>
                  </a:outerShdw>
                </a:effectLst>
                <a:latin typeface="+mn-lt"/>
                <a:ea typeface="+mn-ea"/>
                <a:cs typeface="+mn-cs"/>
              </a:defRPr>
            </a:lvl5pPr>
          </a:lstStyle>
          <a:p>
            <a:pPr marL="0" marR="0" lvl="0" indent="0" algn="l" defTabSz="863600" rtl="0" eaLnBrk="1" fontAlgn="base" latinLnBrk="0" hangingPunct="1">
              <a:lnSpc>
                <a:spcPts val="2690"/>
              </a:lnSpc>
              <a:spcBef>
                <a:spcPct val="20000"/>
              </a:spcBef>
              <a:spcAft>
                <a:spcPct val="0"/>
              </a:spcAft>
              <a:buClrTx/>
              <a:buSzPct val="70000"/>
              <a:buFont typeface="Wingdings" panose="05000000000000000000" pitchFamily="2" charset="2"/>
              <a:buNone/>
              <a:defRPr/>
            </a:pPr>
            <a:r>
              <a:rPr kumimoji="0" lang="en-US" altLang="zh-CN" sz="2600" b="1" i="0" u="none" strike="noStrike" kern="1200" cap="none" spc="0" normalizeH="0" baseline="0" noProof="1">
                <a:ln>
                  <a:noFill/>
                </a:ln>
                <a:solidFill>
                  <a:schemeClr val="tx1"/>
                </a:solidFill>
                <a:effectLst>
                  <a:outerShdw blurRad="38100" dist="38100" dir="2700000">
                    <a:srgbClr val="000000"/>
                  </a:outerShdw>
                </a:effectLst>
                <a:uLnTx/>
                <a:uFillTx/>
                <a:latin typeface="宋体" panose="02010600030101010101" pitchFamily="2" charset="-122"/>
                <a:ea typeface="宋体" panose="02010600030101010101" pitchFamily="2" charset="-122"/>
                <a:cs typeface="+mn-cs"/>
              </a:rPr>
              <a:t> </a:t>
            </a:r>
            <a:r>
              <a:rPr kumimoji="0" lang="zh-CN" altLang="en-US" sz="2800" b="0" i="0" u="none" strike="noStrike" kern="1200" cap="none" spc="0" normalizeH="0" baseline="0" noProof="1">
                <a:ln>
                  <a:noFill/>
                </a:ln>
                <a:solidFill>
                  <a:srgbClr val="0000FF"/>
                </a:solidFill>
                <a:effectLst/>
                <a:uLnTx/>
                <a:uFillTx/>
                <a:latin typeface="Times New Roman" panose="02020603050405020304" pitchFamily="18" charset="0"/>
                <a:ea typeface="黑体" panose="02010609060101010101" pitchFamily="49" charset="-122"/>
                <a:cs typeface="+mn-cs"/>
              </a:rPr>
              <a:t>解这个方程,得  y=－1. </a:t>
            </a:r>
            <a:r>
              <a:rPr kumimoji="0" lang="en-US" altLang="zh-CN" sz="800" b="1" i="0" u="none" strike="noStrike" kern="1200" cap="none" spc="0" normalizeH="0" baseline="0" noProof="1">
                <a:ln>
                  <a:noFill/>
                </a:ln>
                <a:solidFill>
                  <a:srgbClr val="000000"/>
                </a:solidFill>
                <a:effectLst>
                  <a:outerShdw blurRad="38100" dist="38100" dir="2700000">
                    <a:srgbClr val="000000"/>
                  </a:outerShdw>
                </a:effectLst>
                <a:uLnTx/>
                <a:uFillTx/>
                <a:latin typeface="Garamond" panose="02020404030301010803" pitchFamily="18" charset="0"/>
                <a:ea typeface="宋体" panose="02010600030101010101" pitchFamily="2" charset="-122"/>
                <a:cs typeface="+mn-cs"/>
              </a:rPr>
              <a:t>              </a:t>
            </a:r>
          </a:p>
        </p:txBody>
      </p:sp>
      <p:sp>
        <p:nvSpPr>
          <p:cNvPr id="3" name="圆角矩形标注 2"/>
          <p:cNvSpPr/>
          <p:nvPr/>
        </p:nvSpPr>
        <p:spPr>
          <a:xfrm>
            <a:off x="6397625" y="2654300"/>
            <a:ext cx="2547938" cy="933450"/>
          </a:xfrm>
          <a:prstGeom prst="wedgeRoundRectCallout">
            <a:avLst>
              <a:gd name="adj1" fmla="val -44717"/>
              <a:gd name="adj2" fmla="val -145779"/>
              <a:gd name="adj3" fmla="val 16667"/>
            </a:avLst>
          </a:prstGeom>
          <a:solidFill>
            <a:schemeClr val="accent1"/>
          </a:solidFill>
          <a:ln w="9525" cap="flat" cmpd="sng" algn="ctr">
            <a:solidFill>
              <a:schemeClr val="tx1"/>
            </a:solidFill>
            <a:prstDash val="solid"/>
            <a:round/>
            <a:headEnd type="none" w="med" len="med"/>
            <a:tailEnd type="none" w="med" len="med"/>
          </a:ln>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rgbClr val="FF0000"/>
                </a:solidFill>
                <a:effectLst/>
                <a:uLnTx/>
                <a:uFillTx/>
                <a:latin typeface="Times New Roman" panose="02020603050405020304" pitchFamily="18" charset="0"/>
                <a:ea typeface="黑体" panose="02010609060101010101" pitchFamily="49" charset="-122"/>
                <a:cs typeface="+mn-cs"/>
                <a:sym typeface="+mn-ea"/>
              </a:rPr>
              <a:t>思考：把</a:t>
            </a:r>
            <a:r>
              <a:rPr kumimoji="0" lang="en-US" altLang="zh-CN" sz="2400" b="0" i="0" u="none" strike="noStrike" kern="1200" cap="none" spc="0" normalizeH="0" baseline="0" noProof="1">
                <a:ln>
                  <a:noFill/>
                </a:ln>
                <a:solidFill>
                  <a:srgbClr val="FF0000"/>
                </a:solidFill>
                <a:effectLst/>
                <a:uLnTx/>
                <a:uFillTx/>
                <a:latin typeface="Times New Roman" panose="02020603050405020304" pitchFamily="18" charset="0"/>
                <a:ea typeface="黑体" panose="02010609060101010101" pitchFamily="49" charset="-122"/>
                <a:cs typeface="+mn-cs"/>
                <a:sym typeface="+mn-ea"/>
              </a:rPr>
              <a:t>③</a:t>
            </a: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0" i="0" u="none" strike="noStrike" kern="1200" cap="none" spc="0" normalizeH="0" baseline="0" noProof="1">
                <a:ln>
                  <a:noFill/>
                </a:ln>
                <a:solidFill>
                  <a:srgbClr val="FF0000"/>
                </a:solidFill>
                <a:effectLst/>
                <a:uLnTx/>
                <a:uFillTx/>
                <a:latin typeface="Times New Roman" panose="02020603050405020304" pitchFamily="18" charset="0"/>
                <a:ea typeface="黑体" panose="02010609060101010101" pitchFamily="49" charset="-122"/>
                <a:cs typeface="+mn-cs"/>
                <a:sym typeface="+mn-ea"/>
              </a:rPr>
              <a:t>代入①可以吗？</a:t>
            </a:r>
            <a:endParaRPr kumimoji="0" lang="zh-CN" altLang="en-US" sz="2400" b="0" i="0" u="none" strike="noStrike" kern="1200" cap="none" spc="0" normalizeH="0" baseline="0" noProof="1">
              <a:ln>
                <a:noFill/>
              </a:ln>
              <a:solidFill>
                <a:schemeClr val="accent6"/>
              </a:solidFill>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7727"/>
                                        </p:tgtEl>
                                        <p:attrNameLst>
                                          <p:attrName>style.visibility</p:attrName>
                                        </p:attrNameLst>
                                      </p:cBhvr>
                                      <p:to>
                                        <p:strVal val="visible"/>
                                      </p:to>
                                    </p:set>
                                    <p:animEffect transition="in" filter="box(in)">
                                      <p:cBhvr>
                                        <p:cTn id="7" dur="500"/>
                                        <p:tgtEl>
                                          <p:spTgt spid="157727"/>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5771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157711"/>
                                        </p:tgtEl>
                                        <p:attrNameLst>
                                          <p:attrName>style.visibility</p:attrName>
                                        </p:attrNameLst>
                                      </p:cBhvr>
                                      <p:to>
                                        <p:strVal val="visible"/>
                                      </p:to>
                                    </p:set>
                                    <p:anim calcmode="lin" valueType="num">
                                      <p:cBhvr>
                                        <p:cTn id="14" dur="500" fill="hold"/>
                                        <p:tgtEl>
                                          <p:spTgt spid="157711"/>
                                        </p:tgtEl>
                                        <p:attrNameLst>
                                          <p:attrName>ppt_x</p:attrName>
                                        </p:attrNameLst>
                                      </p:cBhvr>
                                      <p:tavLst>
                                        <p:tav tm="0">
                                          <p:val>
                                            <p:strVal val="0-#ppt_w/2"/>
                                          </p:val>
                                        </p:tav>
                                        <p:tav tm="100000">
                                          <p:val>
                                            <p:strVal val="#ppt_x"/>
                                          </p:val>
                                        </p:tav>
                                      </p:tavLst>
                                    </p:anim>
                                    <p:anim calcmode="lin" valueType="num">
                                      <p:cBhvr>
                                        <p:cTn id="15" dur="500" fill="hold"/>
                                        <p:tgtEl>
                                          <p:spTgt spid="15771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57726"/>
                                        </p:tgtEl>
                                        <p:attrNameLst>
                                          <p:attrName>style.visibility</p:attrName>
                                        </p:attrNameLst>
                                      </p:cBhvr>
                                      <p:to>
                                        <p:strVal val="visible"/>
                                      </p:to>
                                    </p:set>
                                    <p:animEffect transition="in" filter="box(in)">
                                      <p:cBhvr>
                                        <p:cTn id="20" dur="500"/>
                                        <p:tgtEl>
                                          <p:spTgt spid="15772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7712"/>
                                        </p:tgtEl>
                                        <p:attrNameLst>
                                          <p:attrName>style.visibility</p:attrName>
                                        </p:attrNameLst>
                                      </p:cBhvr>
                                      <p:to>
                                        <p:strVal val="visible"/>
                                      </p:to>
                                    </p:set>
                                    <p:anim calcmode="lin" valueType="num">
                                      <p:cBhvr>
                                        <p:cTn id="25" dur="500" fill="hold"/>
                                        <p:tgtEl>
                                          <p:spTgt spid="157712"/>
                                        </p:tgtEl>
                                        <p:attrNameLst>
                                          <p:attrName>ppt_x</p:attrName>
                                        </p:attrNameLst>
                                      </p:cBhvr>
                                      <p:tavLst>
                                        <p:tav tm="0">
                                          <p:val>
                                            <p:strVal val="0-#ppt_w/2"/>
                                          </p:val>
                                        </p:tav>
                                        <p:tav tm="100000">
                                          <p:val>
                                            <p:strVal val="#ppt_x"/>
                                          </p:val>
                                        </p:tav>
                                      </p:tavLst>
                                    </p:anim>
                                    <p:anim calcmode="lin" valueType="num">
                                      <p:cBhvr>
                                        <p:cTn id="26" dur="500" fill="hold"/>
                                        <p:tgtEl>
                                          <p:spTgt spid="15771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7713"/>
                                        </p:tgtEl>
                                        <p:attrNameLst>
                                          <p:attrName>style.visibility</p:attrName>
                                        </p:attrNameLst>
                                      </p:cBhvr>
                                      <p:to>
                                        <p:strVal val="visible"/>
                                      </p:to>
                                    </p:set>
                                    <p:anim calcmode="lin" valueType="num">
                                      <p:cBhvr>
                                        <p:cTn id="31" dur="500" fill="hold"/>
                                        <p:tgtEl>
                                          <p:spTgt spid="157713"/>
                                        </p:tgtEl>
                                        <p:attrNameLst>
                                          <p:attrName>ppt_x</p:attrName>
                                        </p:attrNameLst>
                                      </p:cBhvr>
                                      <p:tavLst>
                                        <p:tav tm="0">
                                          <p:val>
                                            <p:strVal val="0-#ppt_w/2"/>
                                          </p:val>
                                        </p:tav>
                                        <p:tav tm="100000">
                                          <p:val>
                                            <p:strVal val="#ppt_x"/>
                                          </p:val>
                                        </p:tav>
                                      </p:tavLst>
                                    </p:anim>
                                    <p:anim calcmode="lin" valueType="num">
                                      <p:cBhvr>
                                        <p:cTn id="32" dur="500" fill="hold"/>
                                        <p:tgtEl>
                                          <p:spTgt spid="15771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57725"/>
                                        </p:tgtEl>
                                        <p:attrNameLst>
                                          <p:attrName>style.visibility</p:attrName>
                                        </p:attrNameLst>
                                      </p:cBhvr>
                                      <p:to>
                                        <p:strVal val="visible"/>
                                      </p:to>
                                    </p:set>
                                    <p:animEffect transition="in" filter="box(in)">
                                      <p:cBhvr>
                                        <p:cTn id="37" dur="500"/>
                                        <p:tgtEl>
                                          <p:spTgt spid="157725"/>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57724"/>
                                        </p:tgtEl>
                                        <p:attrNameLst>
                                          <p:attrName>style.visibility</p:attrName>
                                        </p:attrNameLst>
                                      </p:cBhvr>
                                      <p:to>
                                        <p:strVal val="visible"/>
                                      </p:to>
                                    </p:set>
                                    <p:animEffect transition="in" filter="box(in)">
                                      <p:cBhvr>
                                        <p:cTn id="42" dur="500"/>
                                        <p:tgtEl>
                                          <p:spTgt spid="157724"/>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57714"/>
                                        </p:tgtEl>
                                        <p:attrNameLst>
                                          <p:attrName>style.visibility</p:attrName>
                                        </p:attrNameLst>
                                      </p:cBhvr>
                                      <p:to>
                                        <p:strVal val="visible"/>
                                      </p:to>
                                    </p:set>
                                    <p:anim calcmode="lin" valueType="num">
                                      <p:cBhvr>
                                        <p:cTn id="47" dur="500" fill="hold"/>
                                        <p:tgtEl>
                                          <p:spTgt spid="157714"/>
                                        </p:tgtEl>
                                        <p:attrNameLst>
                                          <p:attrName>ppt_x</p:attrName>
                                        </p:attrNameLst>
                                      </p:cBhvr>
                                      <p:tavLst>
                                        <p:tav tm="0">
                                          <p:val>
                                            <p:strVal val="0-#ppt_w/2"/>
                                          </p:val>
                                        </p:tav>
                                        <p:tav tm="100000">
                                          <p:val>
                                            <p:strVal val="#ppt_x"/>
                                          </p:val>
                                        </p:tav>
                                      </p:tavLst>
                                    </p:anim>
                                    <p:anim calcmode="lin" valueType="num">
                                      <p:cBhvr>
                                        <p:cTn id="48" dur="500" fill="hold"/>
                                        <p:tgtEl>
                                          <p:spTgt spid="157714"/>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157720"/>
                                        </p:tgtEl>
                                        <p:attrNameLst>
                                          <p:attrName>style.visibility</p:attrName>
                                        </p:attrNameLst>
                                      </p:cBhvr>
                                      <p:to>
                                        <p:strVal val="visible"/>
                                      </p:to>
                                    </p:set>
                                    <p:animEffect transition="in" filter="box(in)">
                                      <p:cBhvr>
                                        <p:cTn id="53" dur="500"/>
                                        <p:tgtEl>
                                          <p:spTgt spid="157720"/>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grpId="0" nodeType="clickEffect">
                                  <p:stCondLst>
                                    <p:cond delay="0"/>
                                  </p:stCondLst>
                                  <p:childTnLst>
                                    <p:set>
                                      <p:cBhvr>
                                        <p:cTn id="57" dur="1" fill="hold">
                                          <p:stCondLst>
                                            <p:cond delay="0"/>
                                          </p:stCondLst>
                                        </p:cTn>
                                        <p:tgtEl>
                                          <p:spTgt spid="157715"/>
                                        </p:tgtEl>
                                        <p:attrNameLst>
                                          <p:attrName>style.visibility</p:attrName>
                                        </p:attrNameLst>
                                      </p:cBhvr>
                                      <p:to>
                                        <p:strVal val="visible"/>
                                      </p:to>
                                    </p:set>
                                    <p:anim calcmode="lin" valueType="num">
                                      <p:cBhvr>
                                        <p:cTn id="58" dur="500" fill="hold"/>
                                        <p:tgtEl>
                                          <p:spTgt spid="157715"/>
                                        </p:tgtEl>
                                        <p:attrNameLst>
                                          <p:attrName>ppt_x</p:attrName>
                                        </p:attrNameLst>
                                      </p:cBhvr>
                                      <p:tavLst>
                                        <p:tav tm="0">
                                          <p:val>
                                            <p:strVal val="0-#ppt_w/2"/>
                                          </p:val>
                                        </p:tav>
                                        <p:tav tm="100000">
                                          <p:val>
                                            <p:strVal val="#ppt_x"/>
                                          </p:val>
                                        </p:tav>
                                      </p:tavLst>
                                    </p:anim>
                                    <p:anim calcmode="lin" valueType="num">
                                      <p:cBhvr>
                                        <p:cTn id="59" dur="500" fill="hold"/>
                                        <p:tgtEl>
                                          <p:spTgt spid="157715"/>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grpId="0" nodeType="clickEffect">
                                  <p:stCondLst>
                                    <p:cond delay="0"/>
                                  </p:stCondLst>
                                  <p:childTnLst>
                                    <p:set>
                                      <p:cBhvr>
                                        <p:cTn id="63" dur="1" fill="hold">
                                          <p:stCondLst>
                                            <p:cond delay="0"/>
                                          </p:stCondLst>
                                        </p:cTn>
                                        <p:tgtEl>
                                          <p:spTgt spid="157728"/>
                                        </p:tgtEl>
                                        <p:attrNameLst>
                                          <p:attrName>style.visibility</p:attrName>
                                        </p:attrNameLst>
                                      </p:cBhvr>
                                      <p:to>
                                        <p:strVal val="visible"/>
                                      </p:to>
                                    </p:set>
                                    <p:anim calcmode="lin" valueType="num">
                                      <p:cBhvr>
                                        <p:cTn id="64" dur="500" fill="hold"/>
                                        <p:tgtEl>
                                          <p:spTgt spid="157728"/>
                                        </p:tgtEl>
                                        <p:attrNameLst>
                                          <p:attrName>ppt_x</p:attrName>
                                        </p:attrNameLst>
                                      </p:cBhvr>
                                      <p:tavLst>
                                        <p:tav tm="0">
                                          <p:val>
                                            <p:strVal val="0-#ppt_w/2"/>
                                          </p:val>
                                        </p:tav>
                                        <p:tav tm="100000">
                                          <p:val>
                                            <p:strVal val="#ppt_x"/>
                                          </p:val>
                                        </p:tav>
                                      </p:tavLst>
                                    </p:anim>
                                    <p:anim calcmode="lin" valueType="num">
                                      <p:cBhvr>
                                        <p:cTn id="65" dur="500" fill="hold"/>
                                        <p:tgtEl>
                                          <p:spTgt spid="157728"/>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8" presetClass="entr" presetSubtype="12" fill="hold" grpId="0" nodeType="click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strips(downLeft)">
                                      <p:cBhvr>
                                        <p:cTn id="7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11" grpId="0"/>
      <p:bldP spid="157712" grpId="0"/>
      <p:bldP spid="157713" grpId="0"/>
      <p:bldP spid="157714" grpId="0"/>
      <p:bldP spid="157715" grpId="0"/>
      <p:bldP spid="157719" grpId="0"/>
      <p:bldP spid="157724" grpId="0"/>
      <p:bldP spid="157726" grpId="0"/>
      <p:bldP spid="157727" grpId="0"/>
      <p:bldP spid="157728" grpId="0"/>
      <p:bldP spid="157725" grpId="0"/>
      <p:bldP spid="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圆角矩形 31"/>
          <p:cNvSpPr/>
          <p:nvPr/>
        </p:nvSpPr>
        <p:spPr>
          <a:xfrm>
            <a:off x="512763" y="623888"/>
            <a:ext cx="1809750" cy="576262"/>
          </a:xfrm>
          <a:prstGeom prst="roundRect">
            <a:avLst>
              <a:gd name="adj" fmla="val 16667"/>
            </a:avLst>
          </a:prstGeom>
          <a:solidFill>
            <a:srgbClr val="FFFFD9"/>
          </a:solidFill>
          <a:ln w="25400" cap="flat" cmpd="sng">
            <a:solidFill>
              <a:srgbClr val="0099FF"/>
            </a:solidFill>
            <a:prstDash val="solid"/>
            <a:headEnd type="none" w="med" len="med"/>
            <a:tailEnd type="none" w="med" len="med"/>
          </a:ln>
        </p:spPr>
        <p:txBody>
          <a:bodyPr/>
          <a:lstStyle/>
          <a:p>
            <a:pPr algn="ctr" eaLnBrk="1" hangingPunct="1">
              <a:buFont typeface="Arial" panose="020B0604020202020204" pitchFamily="34" charset="0"/>
              <a:buNone/>
            </a:pPr>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总结归纳</a:t>
            </a:r>
          </a:p>
        </p:txBody>
      </p:sp>
      <p:sp>
        <p:nvSpPr>
          <p:cNvPr id="14338" name="Rectangle 3"/>
          <p:cNvSpPr/>
          <p:nvPr/>
        </p:nvSpPr>
        <p:spPr>
          <a:xfrm>
            <a:off x="684213" y="1279525"/>
            <a:ext cx="8101012" cy="4887913"/>
          </a:xfrm>
          <a:prstGeom prst="rect">
            <a:avLst/>
          </a:prstGeom>
          <a:noFill/>
          <a:ln w="25400" cap="flat" cmpd="sng">
            <a:solidFill>
              <a:srgbClr val="0000FF"/>
            </a:solidFill>
            <a:prstDash val="solid"/>
            <a:miter/>
            <a:headEnd type="none" w="med" len="med"/>
            <a:tailEnd type="none" w="med" len="med"/>
          </a:ln>
        </p:spPr>
        <p:txBody>
          <a:bodyPr anchor="ctr">
            <a:spAutoFit/>
          </a:bodyPr>
          <a:lstStyle/>
          <a:p>
            <a:pPr indent="266700" eaLnBrk="1" fontAlgn="t" hangingPunct="1">
              <a:lnSpc>
                <a:spcPct val="130000"/>
              </a:lnSpc>
              <a:buFont typeface="Arial" panose="020B0604020202020204" pitchFamily="34" charset="0"/>
              <a:buNone/>
            </a:pPr>
            <a:r>
              <a:rPr lang="en-US" altLang="zh-CN" sz="2400" b="1">
                <a:latin typeface="宋体" panose="02010600030101010101" pitchFamily="2" charset="-122"/>
              </a:rPr>
              <a:t>1</a:t>
            </a:r>
            <a:r>
              <a:rPr lang="zh-CN" altLang="en-US" sz="2400" b="1" dirty="0">
                <a:latin typeface="宋体" panose="02010600030101010101" pitchFamily="2" charset="-122"/>
              </a:rPr>
              <a:t>、二元一次方程组中有两个未知数，如果消去其中一个未知数，那么就把二元一次方程组转化为我们熟悉的一元一次方程。我们可以先求出一个未知数，然后再求另一个未知数，这种将未知数的个数由多化少、逐一解决的思想，叫做</a:t>
            </a:r>
            <a:r>
              <a:rPr lang="en-US" altLang="zh-CN" sz="2400" b="1">
                <a:latin typeface="宋体" panose="02010600030101010101" pitchFamily="2" charset="-122"/>
              </a:rPr>
              <a:t>____________</a:t>
            </a:r>
            <a:r>
              <a:rPr lang="zh-CN" altLang="en-US" sz="2400" b="1" dirty="0">
                <a:latin typeface="宋体" panose="02010600030101010101" pitchFamily="2" charset="-122"/>
              </a:rPr>
              <a:t>。</a:t>
            </a:r>
          </a:p>
          <a:p>
            <a:pPr indent="266700" eaLnBrk="1" fontAlgn="t" hangingPunct="1">
              <a:lnSpc>
                <a:spcPct val="130000"/>
              </a:lnSpc>
              <a:buFont typeface="Arial" panose="020B0604020202020204" pitchFamily="34" charset="0"/>
              <a:buNone/>
            </a:pPr>
            <a:r>
              <a:rPr lang="en-US" altLang="zh-CN" sz="2400" b="1">
                <a:latin typeface="宋体" panose="02010600030101010101" pitchFamily="2" charset="-122"/>
              </a:rPr>
              <a:t>2</a:t>
            </a:r>
            <a:r>
              <a:rPr lang="zh-CN" altLang="en-US" sz="2400" b="1" dirty="0">
                <a:latin typeface="宋体" panose="02010600030101010101" pitchFamily="2" charset="-122"/>
              </a:rPr>
              <a:t>、把二元一次方程组中一个方程的一个未知数用含另一个未知数的式子表示出来，再代入另一个方程，实现消元，进而求得这个二元一次方程组的解，这种方法叫做</a:t>
            </a:r>
            <a:r>
              <a:rPr lang="en-US" altLang="zh-CN" sz="2400" b="1">
                <a:latin typeface="宋体" panose="02010600030101010101" pitchFamily="2" charset="-122"/>
              </a:rPr>
              <a:t>________</a:t>
            </a:r>
            <a:r>
              <a:rPr lang="zh-CN" altLang="en-US" sz="2400" b="1" dirty="0">
                <a:latin typeface="宋体" panose="02010600030101010101" pitchFamily="2" charset="-122"/>
              </a:rPr>
              <a:t>，简称</a:t>
            </a:r>
            <a:r>
              <a:rPr lang="en-US" altLang="zh-CN" sz="2400" b="1">
                <a:latin typeface="宋体" panose="02010600030101010101" pitchFamily="2" charset="-122"/>
              </a:rPr>
              <a:t>_____</a:t>
            </a:r>
            <a:endParaRPr lang="zh-CN" altLang="en-US" sz="2400" b="1" dirty="0">
              <a:latin typeface="Arial" panose="020B0604020202020204" pitchFamily="34" charset="0"/>
            </a:endParaRPr>
          </a:p>
          <a:p>
            <a:pPr indent="266700" eaLnBrk="1" fontAlgn="t" hangingPunct="1">
              <a:lnSpc>
                <a:spcPct val="130000"/>
              </a:lnSpc>
              <a:buFont typeface="Arial" panose="020B0604020202020204" pitchFamily="34" charset="0"/>
              <a:buNone/>
            </a:pPr>
            <a:endParaRPr lang="en-US" altLang="zh-CN" sz="240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500" fill="hold"/>
                                        <p:tgtEl>
                                          <p:spTgt spid="14338"/>
                                        </p:tgtEl>
                                        <p:attrNameLst>
                                          <p:attrName>ppt_x</p:attrName>
                                        </p:attrNameLst>
                                      </p:cBhvr>
                                      <p:tavLst>
                                        <p:tav tm="0">
                                          <p:val>
                                            <p:strVal val="#ppt_x"/>
                                          </p:val>
                                        </p:tav>
                                        <p:tav tm="100000">
                                          <p:val>
                                            <p:strVal val="#ppt_x"/>
                                          </p:val>
                                        </p:tav>
                                      </p:tavLst>
                                    </p:anim>
                                    <p:anim calcmode="lin" valueType="num">
                                      <p:cBhvr>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圆角矩形 31"/>
          <p:cNvSpPr/>
          <p:nvPr/>
        </p:nvSpPr>
        <p:spPr>
          <a:xfrm>
            <a:off x="899592" y="260648"/>
            <a:ext cx="1809750" cy="576262"/>
          </a:xfrm>
          <a:prstGeom prst="roundRect">
            <a:avLst>
              <a:gd name="adj" fmla="val 16667"/>
            </a:avLst>
          </a:prstGeom>
          <a:solidFill>
            <a:srgbClr val="FFFFD9"/>
          </a:solidFill>
          <a:ln w="25400" cap="flat" cmpd="sng">
            <a:solidFill>
              <a:srgbClr val="0099FF"/>
            </a:solidFill>
            <a:prstDash val="solid"/>
            <a:headEnd type="none" w="med" len="med"/>
            <a:tailEnd type="none" w="med" len="med"/>
          </a:ln>
        </p:spPr>
        <p:txBody>
          <a:bodyPr/>
          <a:lstStyle/>
          <a:p>
            <a:pPr algn="ctr" eaLnBrk="1" hangingPunct="1">
              <a:buFont typeface="Arial" panose="020B0604020202020204" pitchFamily="34" charset="0"/>
              <a:buNone/>
            </a:pPr>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总结归纳</a:t>
            </a:r>
          </a:p>
        </p:txBody>
      </p:sp>
      <p:sp>
        <p:nvSpPr>
          <p:cNvPr id="14338" name="Rectangle 3"/>
          <p:cNvSpPr/>
          <p:nvPr/>
        </p:nvSpPr>
        <p:spPr>
          <a:xfrm>
            <a:off x="684213" y="796527"/>
            <a:ext cx="8101012" cy="5853910"/>
          </a:xfrm>
          <a:prstGeom prst="rect">
            <a:avLst/>
          </a:prstGeom>
          <a:noFill/>
          <a:ln w="25400" cap="flat" cmpd="sng">
            <a:solidFill>
              <a:srgbClr val="0000FF"/>
            </a:solidFill>
            <a:prstDash val="solid"/>
            <a:miter/>
            <a:headEnd type="none" w="med" len="med"/>
            <a:tailEnd type="none" w="med" len="med"/>
          </a:ln>
        </p:spPr>
        <p:txBody>
          <a:bodyPr anchor="ctr">
            <a:spAutoFit/>
          </a:bodyPr>
          <a:lstStyle/>
          <a:p>
            <a:pPr indent="266700" eaLnBrk="1" fontAlgn="t" hangingPunct="1">
              <a:lnSpc>
                <a:spcPct val="130000"/>
              </a:lnSpc>
              <a:buFont typeface="Arial" panose="020B0604020202020204" pitchFamily="34" charset="0"/>
              <a:buNone/>
            </a:pPr>
            <a:r>
              <a:rPr lang="zh-CN" altLang="en-US" sz="2400" dirty="0">
                <a:latin typeface="黑体" panose="02010609060101010101" pitchFamily="49" charset="-122"/>
                <a:ea typeface="黑体" panose="02010609060101010101" pitchFamily="49" charset="-122"/>
              </a:rPr>
              <a:t>解二元一次方程组的步骤：</a:t>
            </a:r>
          </a:p>
          <a:p>
            <a:pPr indent="266700" eaLnBrk="1" fontAlgn="t" hangingPunct="1">
              <a:lnSpc>
                <a:spcPct val="130000"/>
              </a:lnSpc>
            </a:pPr>
            <a:r>
              <a:rPr lang="zh-CN" altLang="en-US" sz="2400" dirty="0">
                <a:solidFill>
                  <a:srgbClr val="FF0000"/>
                </a:solidFill>
                <a:latin typeface="黑体" panose="02010609060101010101" pitchFamily="49" charset="-122"/>
                <a:ea typeface="黑体" panose="02010609060101010101" pitchFamily="49" charset="-122"/>
              </a:rPr>
              <a:t>第一</a:t>
            </a:r>
            <a:r>
              <a:rPr lang="zh-CN" altLang="en-US" sz="2400" dirty="0" smtClean="0">
                <a:solidFill>
                  <a:srgbClr val="FF0000"/>
                </a:solidFill>
                <a:latin typeface="黑体" panose="02010609060101010101" pitchFamily="49" charset="-122"/>
                <a:ea typeface="黑体" panose="02010609060101010101" pitchFamily="49" charset="-122"/>
              </a:rPr>
              <a:t>步（</a:t>
            </a:r>
            <a:r>
              <a:rPr lang="zh-CN" altLang="en-US" sz="2400" dirty="0" smtClean="0">
                <a:solidFill>
                  <a:srgbClr val="FF0000"/>
                </a:solidFill>
                <a:latin typeface="黑体" panose="02010609060101010101" pitchFamily="49" charset="-122"/>
                <a:ea typeface="黑体" panose="02010609060101010101" pitchFamily="49" charset="-122"/>
              </a:rPr>
              <a:t>转化</a:t>
            </a:r>
            <a:r>
              <a:rPr lang="zh-CN" altLang="en-US" sz="2400" dirty="0" smtClean="0">
                <a:solidFill>
                  <a:srgbClr val="FF0000"/>
                </a:solidFill>
                <a:latin typeface="黑体" panose="02010609060101010101" pitchFamily="49" charset="-122"/>
                <a:ea typeface="黑体" panose="02010609060101010101" pitchFamily="49" charset="-122"/>
              </a:rPr>
              <a:t>）</a:t>
            </a:r>
            <a:r>
              <a:rPr lang="zh-CN" altLang="en-US"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在已知方程组的两个方程中选择一个适当的方程，将它的某个未知数用含有另一个未知数的代数式表示出来</a:t>
            </a:r>
            <a:r>
              <a:rPr lang="en-US" altLang="zh-CN" sz="2400" dirty="0" smtClean="0">
                <a:latin typeface="黑体" panose="02010609060101010101" pitchFamily="49" charset="-122"/>
                <a:ea typeface="黑体" panose="02010609060101010101" pitchFamily="49" charset="-122"/>
              </a:rPr>
              <a:t>.</a:t>
            </a:r>
            <a:endParaRPr lang="en-US" altLang="zh-CN" sz="2400" dirty="0">
              <a:solidFill>
                <a:srgbClr val="FF0000"/>
              </a:solidFill>
              <a:latin typeface="黑体" panose="02010609060101010101" pitchFamily="49" charset="-122"/>
              <a:ea typeface="黑体" panose="02010609060101010101" pitchFamily="49" charset="-122"/>
            </a:endParaRPr>
          </a:p>
          <a:p>
            <a:pPr indent="266700" eaLnBrk="1" hangingPunct="1">
              <a:lnSpc>
                <a:spcPct val="130000"/>
              </a:lnSpc>
              <a:buFont typeface="Arial" panose="020B0604020202020204" pitchFamily="34" charset="0"/>
              <a:buNone/>
            </a:pPr>
            <a:r>
              <a:rPr lang="zh-CN" altLang="en-US" sz="2400" dirty="0">
                <a:solidFill>
                  <a:srgbClr val="FF0000"/>
                </a:solidFill>
                <a:latin typeface="黑体" panose="02010609060101010101" pitchFamily="49" charset="-122"/>
                <a:ea typeface="黑体" panose="02010609060101010101" pitchFamily="49" charset="-122"/>
              </a:rPr>
              <a:t>第二</a:t>
            </a:r>
            <a:r>
              <a:rPr lang="zh-CN" altLang="en-US" sz="2400" dirty="0" smtClean="0">
                <a:solidFill>
                  <a:srgbClr val="FF0000"/>
                </a:solidFill>
                <a:latin typeface="黑体" panose="02010609060101010101" pitchFamily="49" charset="-122"/>
                <a:ea typeface="黑体" panose="02010609060101010101" pitchFamily="49" charset="-122"/>
              </a:rPr>
              <a:t>步（代入）</a:t>
            </a:r>
            <a:r>
              <a:rPr lang="zh-CN" altLang="en-US"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把此代数式代入没有变形的一个方程中，可得一个一元一次方程</a:t>
            </a:r>
            <a:r>
              <a:rPr lang="en-US" altLang="zh-CN" sz="2400" dirty="0">
                <a:latin typeface="黑体" panose="02010609060101010101" pitchFamily="49" charset="-122"/>
                <a:ea typeface="黑体" panose="02010609060101010101" pitchFamily="49" charset="-122"/>
              </a:rPr>
              <a:t>.</a:t>
            </a:r>
          </a:p>
          <a:p>
            <a:pPr indent="266700" eaLnBrk="1" hangingPunct="1">
              <a:lnSpc>
                <a:spcPct val="130000"/>
              </a:lnSpc>
              <a:buFont typeface="Arial" panose="020B0604020202020204" pitchFamily="34" charset="0"/>
              <a:buNone/>
            </a:pPr>
            <a:r>
              <a:rPr lang="zh-CN" altLang="en-US" sz="2400" dirty="0">
                <a:solidFill>
                  <a:srgbClr val="FF0000"/>
                </a:solidFill>
                <a:latin typeface="黑体" panose="02010609060101010101" pitchFamily="49" charset="-122"/>
                <a:ea typeface="黑体" panose="02010609060101010101" pitchFamily="49" charset="-122"/>
              </a:rPr>
              <a:t>第三</a:t>
            </a:r>
            <a:r>
              <a:rPr lang="zh-CN" altLang="en-US" sz="2400" dirty="0" smtClean="0">
                <a:solidFill>
                  <a:srgbClr val="FF0000"/>
                </a:solidFill>
                <a:latin typeface="黑体" panose="02010609060101010101" pitchFamily="49" charset="-122"/>
                <a:ea typeface="黑体" panose="02010609060101010101" pitchFamily="49" charset="-122"/>
              </a:rPr>
              <a:t>步（求解）</a:t>
            </a:r>
            <a:r>
              <a:rPr lang="zh-CN" altLang="en-US"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解这个一元一次方程，得到一个未知数的值</a:t>
            </a:r>
            <a:r>
              <a:rPr lang="en-US" altLang="zh-CN" sz="2400" dirty="0">
                <a:latin typeface="黑体" panose="02010609060101010101" pitchFamily="49" charset="-122"/>
                <a:ea typeface="黑体" panose="02010609060101010101" pitchFamily="49" charset="-122"/>
              </a:rPr>
              <a:t>.</a:t>
            </a:r>
          </a:p>
          <a:p>
            <a:pPr indent="266700" eaLnBrk="1" hangingPunct="1">
              <a:lnSpc>
                <a:spcPct val="130000"/>
              </a:lnSpc>
              <a:buFont typeface="Arial" panose="020B0604020202020204" pitchFamily="34" charset="0"/>
              <a:buNone/>
            </a:pPr>
            <a:r>
              <a:rPr lang="zh-CN" altLang="en-US" sz="2400" dirty="0">
                <a:solidFill>
                  <a:srgbClr val="FF0000"/>
                </a:solidFill>
                <a:latin typeface="黑体" panose="02010609060101010101" pitchFamily="49" charset="-122"/>
                <a:ea typeface="黑体" panose="02010609060101010101" pitchFamily="49" charset="-122"/>
              </a:rPr>
              <a:t>第四</a:t>
            </a:r>
            <a:r>
              <a:rPr lang="zh-CN" altLang="en-US" sz="2400" dirty="0" smtClean="0">
                <a:solidFill>
                  <a:srgbClr val="FF0000"/>
                </a:solidFill>
                <a:latin typeface="黑体" panose="02010609060101010101" pitchFamily="49" charset="-122"/>
                <a:ea typeface="黑体" panose="02010609060101010101" pitchFamily="49" charset="-122"/>
              </a:rPr>
              <a:t>步（回代）</a:t>
            </a:r>
            <a:r>
              <a:rPr lang="zh-CN" altLang="en-US"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回代求出另一个未知数的值</a:t>
            </a:r>
            <a:r>
              <a:rPr lang="en-US" altLang="zh-CN" sz="2400" dirty="0">
                <a:latin typeface="黑体" panose="02010609060101010101" pitchFamily="49" charset="-122"/>
                <a:ea typeface="黑体" panose="02010609060101010101" pitchFamily="49" charset="-122"/>
              </a:rPr>
              <a:t>.</a:t>
            </a:r>
          </a:p>
          <a:p>
            <a:pPr indent="266700" eaLnBrk="1" hangingPunct="1">
              <a:lnSpc>
                <a:spcPct val="130000"/>
              </a:lnSpc>
              <a:buFont typeface="Arial" panose="020B0604020202020204" pitchFamily="34" charset="0"/>
              <a:buNone/>
            </a:pPr>
            <a:r>
              <a:rPr lang="zh-CN" altLang="en-US" sz="2400" dirty="0">
                <a:solidFill>
                  <a:srgbClr val="FF0000"/>
                </a:solidFill>
                <a:latin typeface="黑体" panose="02010609060101010101" pitchFamily="49" charset="-122"/>
                <a:ea typeface="黑体" panose="02010609060101010101" pitchFamily="49" charset="-122"/>
              </a:rPr>
              <a:t>第五</a:t>
            </a:r>
            <a:r>
              <a:rPr lang="zh-CN" altLang="en-US" sz="2400" dirty="0" smtClean="0">
                <a:solidFill>
                  <a:srgbClr val="FF0000"/>
                </a:solidFill>
                <a:latin typeface="黑体" panose="02010609060101010101" pitchFamily="49" charset="-122"/>
                <a:ea typeface="黑体" panose="02010609060101010101" pitchFamily="49" charset="-122"/>
              </a:rPr>
              <a:t>步（写解）</a:t>
            </a:r>
            <a:r>
              <a:rPr lang="zh-CN" altLang="en-US"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把方程组的解表示出来</a:t>
            </a:r>
            <a:r>
              <a:rPr lang="en-US" altLang="zh-CN" sz="2400" dirty="0">
                <a:latin typeface="黑体" panose="02010609060101010101" pitchFamily="49" charset="-122"/>
                <a:ea typeface="黑体" panose="02010609060101010101" pitchFamily="49" charset="-122"/>
              </a:rPr>
              <a:t>.</a:t>
            </a:r>
          </a:p>
          <a:p>
            <a:pPr indent="266700" eaLnBrk="1" hangingPunct="1">
              <a:lnSpc>
                <a:spcPct val="130000"/>
              </a:lnSpc>
              <a:buFont typeface="Arial" panose="020B0604020202020204" pitchFamily="34" charset="0"/>
              <a:buNone/>
            </a:pPr>
            <a:r>
              <a:rPr lang="zh-CN" altLang="en-US" sz="2400" dirty="0">
                <a:solidFill>
                  <a:srgbClr val="FF0000"/>
                </a:solidFill>
                <a:latin typeface="黑体" panose="02010609060101010101" pitchFamily="49" charset="-122"/>
                <a:ea typeface="黑体" panose="02010609060101010101" pitchFamily="49" charset="-122"/>
              </a:rPr>
              <a:t>第六</a:t>
            </a:r>
            <a:r>
              <a:rPr lang="zh-CN" altLang="en-US" sz="2400" dirty="0" smtClean="0">
                <a:solidFill>
                  <a:srgbClr val="FF0000"/>
                </a:solidFill>
                <a:latin typeface="黑体" panose="02010609060101010101" pitchFamily="49" charset="-122"/>
                <a:ea typeface="黑体" panose="02010609060101010101" pitchFamily="49" charset="-122"/>
              </a:rPr>
              <a:t>步（检验）</a:t>
            </a:r>
            <a:r>
              <a:rPr lang="zh-CN" altLang="en-US" sz="2400" dirty="0" smtClean="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检验</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口算或在草稿纸上进行笔算</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即把求得的解代入每一个方程看是否成立</a:t>
            </a:r>
            <a:r>
              <a:rPr lang="en-US" altLang="zh-CN" sz="2400" dirty="0">
                <a:latin typeface="黑体" panose="02010609060101010101" pitchFamily="49" charset="-122"/>
                <a:ea typeface="黑体" panose="0201060906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ldLvl="0" animBg="1"/>
    </p:bldLst>
  </p:timing>
</p:sld>
</file>

<file path=ppt/theme/theme1.xml><?xml version="1.0" encoding="utf-8"?>
<a:theme xmlns:a="http://schemas.openxmlformats.org/drawingml/2006/main" name="默认设计模板">
  <a:themeElements>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368</TotalTime>
  <Words>672</Words>
  <Application>Microsoft Office PowerPoint</Application>
  <PresentationFormat>全屏显示(4:3)</PresentationFormat>
  <Paragraphs>74</Paragraphs>
  <Slides>10</Slides>
  <Notes>2</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10</vt:i4>
      </vt:variant>
    </vt:vector>
  </HeadingPairs>
  <TitlesOfParts>
    <vt:vector size="12" baseType="lpstr">
      <vt:lpstr>默认设计模板</vt:lpstr>
      <vt:lpstr>Microsoft 公式 3.0</vt:lpstr>
      <vt:lpstr>幻灯片 1</vt:lpstr>
      <vt:lpstr>学习目标 </vt:lpstr>
      <vt:lpstr>二、变形 </vt:lpstr>
      <vt:lpstr>幻灯片 4</vt:lpstr>
      <vt:lpstr>幻灯片 5</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hp</cp:lastModifiedBy>
  <cp:revision>173</cp:revision>
  <dcterms:created xsi:type="dcterms:W3CDTF">2015-07-09T08:14:18Z</dcterms:created>
  <dcterms:modified xsi:type="dcterms:W3CDTF">2018-04-25T07:59:26Z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